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0" r:id="rId1"/>
    <p:sldMasterId id="2147483651" r:id="rId2"/>
  </p:sldMasterIdLst>
  <p:notesMasterIdLst>
    <p:notesMasterId r:id="rId148"/>
  </p:notesMasterIdLst>
  <p:handoutMasterIdLst>
    <p:handoutMasterId r:id="rId149"/>
  </p:handoutMasterIdLst>
  <p:sldIdLst>
    <p:sldId id="551" r:id="rId3"/>
    <p:sldId id="1265" r:id="rId4"/>
    <p:sldId id="1267" r:id="rId5"/>
    <p:sldId id="1245" r:id="rId6"/>
    <p:sldId id="1246" r:id="rId7"/>
    <p:sldId id="1114" r:id="rId8"/>
    <p:sldId id="1249" r:id="rId9"/>
    <p:sldId id="1116" r:id="rId10"/>
    <p:sldId id="1117" r:id="rId11"/>
    <p:sldId id="1250" r:id="rId12"/>
    <p:sldId id="1119" r:id="rId13"/>
    <p:sldId id="1120" r:id="rId14"/>
    <p:sldId id="1325" r:id="rId15"/>
    <p:sldId id="1121" r:id="rId16"/>
    <p:sldId id="1122" r:id="rId17"/>
    <p:sldId id="1123" r:id="rId18"/>
    <p:sldId id="1125" r:id="rId19"/>
    <p:sldId id="1126" r:id="rId20"/>
    <p:sldId id="1127" r:id="rId21"/>
    <p:sldId id="1128" r:id="rId22"/>
    <p:sldId id="1129" r:id="rId23"/>
    <p:sldId id="1130" r:id="rId24"/>
    <p:sldId id="1131" r:id="rId25"/>
    <p:sldId id="1132" r:id="rId26"/>
    <p:sldId id="1326" r:id="rId27"/>
    <p:sldId id="1251" r:id="rId28"/>
    <p:sldId id="1134" r:id="rId29"/>
    <p:sldId id="1135" r:id="rId30"/>
    <p:sldId id="1136" r:id="rId31"/>
    <p:sldId id="1137" r:id="rId32"/>
    <p:sldId id="1138" r:id="rId33"/>
    <p:sldId id="1139" r:id="rId34"/>
    <p:sldId id="1140" r:id="rId35"/>
    <p:sldId id="1141" r:id="rId36"/>
    <p:sldId id="1142" r:id="rId37"/>
    <p:sldId id="1327" r:id="rId38"/>
    <p:sldId id="1143" r:id="rId39"/>
    <p:sldId id="1144" r:id="rId40"/>
    <p:sldId id="1321" r:id="rId41"/>
    <p:sldId id="1145" r:id="rId42"/>
    <p:sldId id="1322" r:id="rId43"/>
    <p:sldId id="1270" r:id="rId44"/>
    <p:sldId id="1147" r:id="rId45"/>
    <p:sldId id="1148" r:id="rId46"/>
    <p:sldId id="1323" r:id="rId47"/>
    <p:sldId id="1149" r:id="rId48"/>
    <p:sldId id="1150" r:id="rId49"/>
    <p:sldId id="1151" r:id="rId50"/>
    <p:sldId id="1153" r:id="rId51"/>
    <p:sldId id="1154" r:id="rId52"/>
    <p:sldId id="1324" r:id="rId53"/>
    <p:sldId id="1156" r:id="rId54"/>
    <p:sldId id="1157" r:id="rId55"/>
    <p:sldId id="1158" r:id="rId56"/>
    <p:sldId id="1159" r:id="rId57"/>
    <p:sldId id="1160" r:id="rId58"/>
    <p:sldId id="1161" r:id="rId59"/>
    <p:sldId id="1162" r:id="rId60"/>
    <p:sldId id="1163" r:id="rId61"/>
    <p:sldId id="1164" r:id="rId62"/>
    <p:sldId id="1165" r:id="rId63"/>
    <p:sldId id="1166" r:id="rId64"/>
    <p:sldId id="1167" r:id="rId65"/>
    <p:sldId id="1168" r:id="rId66"/>
    <p:sldId id="1328" r:id="rId67"/>
    <p:sldId id="1169" r:id="rId68"/>
    <p:sldId id="1170" r:id="rId69"/>
    <p:sldId id="1171" r:id="rId70"/>
    <p:sldId id="1172" r:id="rId71"/>
    <p:sldId id="1173" r:id="rId72"/>
    <p:sldId id="1174" r:id="rId73"/>
    <p:sldId id="1175" r:id="rId74"/>
    <p:sldId id="1176" r:id="rId75"/>
    <p:sldId id="1177" r:id="rId76"/>
    <p:sldId id="1179" r:id="rId77"/>
    <p:sldId id="1178" r:id="rId78"/>
    <p:sldId id="1180" r:id="rId79"/>
    <p:sldId id="1260" r:id="rId80"/>
    <p:sldId id="1181" r:id="rId81"/>
    <p:sldId id="1182" r:id="rId82"/>
    <p:sldId id="1183" r:id="rId83"/>
    <p:sldId id="1184" r:id="rId84"/>
    <p:sldId id="1185" r:id="rId85"/>
    <p:sldId id="1186" r:id="rId86"/>
    <p:sldId id="1187" r:id="rId87"/>
    <p:sldId id="1188" r:id="rId88"/>
    <p:sldId id="1189" r:id="rId89"/>
    <p:sldId id="1190" r:id="rId90"/>
    <p:sldId id="1191" r:id="rId91"/>
    <p:sldId id="1192" r:id="rId92"/>
    <p:sldId id="1193" r:id="rId93"/>
    <p:sldId id="1194" r:id="rId94"/>
    <p:sldId id="1317" r:id="rId95"/>
    <p:sldId id="1195" r:id="rId96"/>
    <p:sldId id="1196" r:id="rId97"/>
    <p:sldId id="1197" r:id="rId98"/>
    <p:sldId id="1198" r:id="rId99"/>
    <p:sldId id="1199" r:id="rId100"/>
    <p:sldId id="1200" r:id="rId101"/>
    <p:sldId id="1202" r:id="rId102"/>
    <p:sldId id="1203" r:id="rId103"/>
    <p:sldId id="1254" r:id="rId104"/>
    <p:sldId id="1207" r:id="rId105"/>
    <p:sldId id="1208" r:id="rId106"/>
    <p:sldId id="1209" r:id="rId107"/>
    <p:sldId id="1210" r:id="rId108"/>
    <p:sldId id="1211" r:id="rId109"/>
    <p:sldId id="1212" r:id="rId110"/>
    <p:sldId id="1213" r:id="rId111"/>
    <p:sldId id="1214" r:id="rId112"/>
    <p:sldId id="1215" r:id="rId113"/>
    <p:sldId id="1272" r:id="rId114"/>
    <p:sldId id="1273" r:id="rId115"/>
    <p:sldId id="1275" r:id="rId116"/>
    <p:sldId id="1217" r:id="rId117"/>
    <p:sldId id="1308" r:id="rId118"/>
    <p:sldId id="1309" r:id="rId119"/>
    <p:sldId id="1310" r:id="rId120"/>
    <p:sldId id="1311" r:id="rId121"/>
    <p:sldId id="1312" r:id="rId122"/>
    <p:sldId id="1313" r:id="rId123"/>
    <p:sldId id="1314" r:id="rId124"/>
    <p:sldId id="1315" r:id="rId125"/>
    <p:sldId id="1263" r:id="rId126"/>
    <p:sldId id="1225" r:id="rId127"/>
    <p:sldId id="1224" r:id="rId128"/>
    <p:sldId id="1229" r:id="rId129"/>
    <p:sldId id="1264" r:id="rId130"/>
    <p:sldId id="1230" r:id="rId131"/>
    <p:sldId id="1231" r:id="rId132"/>
    <p:sldId id="1232" r:id="rId133"/>
    <p:sldId id="1233" r:id="rId134"/>
    <p:sldId id="1234" r:id="rId135"/>
    <p:sldId id="1306" r:id="rId136"/>
    <p:sldId id="1305" r:id="rId137"/>
    <p:sldId id="1307" r:id="rId138"/>
    <p:sldId id="1319" r:id="rId139"/>
    <p:sldId id="1235" r:id="rId140"/>
    <p:sldId id="1237" r:id="rId141"/>
    <p:sldId id="1236" r:id="rId142"/>
    <p:sldId id="1301" r:id="rId143"/>
    <p:sldId id="1304" r:id="rId144"/>
    <p:sldId id="1238" r:id="rId145"/>
    <p:sldId id="1266" r:id="rId146"/>
    <p:sldId id="1241" r:id="rId147"/>
  </p:sldIdLst>
  <p:sldSz cx="9144000" cy="6858000" type="screen4x3"/>
  <p:notesSz cx="6815138" cy="9931400"/>
  <p:embeddedFontLst>
    <p:embeddedFont>
      <p:font typeface="Helvetica" panose="020B0604020202020204" pitchFamily="34" charset="0"/>
      <p:regular r:id="rId150"/>
      <p:bold r:id="rId151"/>
      <p:italic r:id="rId152"/>
      <p:boldItalic r:id="rId153"/>
    </p:embeddedFont>
    <p:embeddedFont>
      <p:font typeface="华文细黑" panose="02010600040101010101" pitchFamily="2" charset="-122"/>
      <p:regular r:id="rId154"/>
    </p:embeddedFont>
    <p:embeddedFont>
      <p:font typeface="Times" panose="02020603050405020304" pitchFamily="18" charset="0"/>
      <p:regular r:id="rId155"/>
      <p:bold r:id="rId156"/>
      <p:italic r:id="rId157"/>
      <p:boldItalic r:id="rId158"/>
    </p:embeddedFont>
    <p:embeddedFont>
      <p:font typeface="仿宋" panose="02010609060101010101" pitchFamily="49" charset="-122"/>
      <p:regular r:id="rId159"/>
    </p:embeddedFont>
    <p:embeddedFont>
      <p:font typeface="Comic Sans MS" panose="030F0702030302020204" pitchFamily="66" charset="0"/>
      <p:regular r:id="rId160"/>
      <p:bold r:id="rId161"/>
      <p:italic r:id="rId162"/>
      <p:boldItalic r:id="rId163"/>
    </p:embeddedFont>
    <p:embeddedFont>
      <p:font typeface="黑体" panose="02010609060101010101" pitchFamily="49" charset="-122"/>
      <p:regular r:id="rId164"/>
    </p:embeddedFont>
    <p:embeddedFont>
      <p:font typeface="华文新魏" panose="02010800040101010101" pitchFamily="2" charset="-122"/>
      <p:regular r:id="rId165"/>
    </p:embeddedFont>
    <p:embeddedFont>
      <p:font typeface="Agency FB" panose="020B0503020202020204" pitchFamily="34" charset="0"/>
      <p:regular r:id="rId166"/>
      <p:bold r:id="rId167"/>
    </p:embeddedFont>
    <p:embeddedFont>
      <p:font typeface="Calibri" panose="020F0502020204030204" pitchFamily="34" charset="0"/>
      <p:regular r:id="rId168"/>
      <p:bold r:id="rId169"/>
      <p:italic r:id="rId170"/>
      <p:boldItalic r:id="rId171"/>
    </p:embeddedFont>
    <p:embeddedFont>
      <p:font typeface="微软雅黑" panose="020B0503020204020204" pitchFamily="34" charset="-122"/>
      <p:regular r:id="rId172"/>
      <p:bold r:id="rId173"/>
    </p:embeddedFont>
    <p:embeddedFont>
      <p:font typeface="Verdana" panose="020B0604030504040204" pitchFamily="34" charset="0"/>
      <p:regular r:id="rId174"/>
      <p:bold r:id="rId175"/>
      <p:italic r:id="rId176"/>
      <p:boldItalic r:id="rId177"/>
    </p:embeddedFont>
  </p:embeddedFontLst>
  <p:custDataLst>
    <p:tags r:id="rId178"/>
  </p:custDataLst>
  <p:defaultTextStyle>
    <a:defPPr>
      <a:defRPr lang="zh-CN"/>
    </a:defPPr>
    <a:lvl1pPr algn="r" rtl="0" fontAlgn="base">
      <a:spcBef>
        <a:spcPct val="0"/>
      </a:spcBef>
      <a:spcAft>
        <a:spcPct val="0"/>
      </a:spcAft>
      <a:defRPr i="1" kern="1200">
        <a:solidFill>
          <a:schemeClr val="tx1"/>
        </a:solidFill>
        <a:latin typeface="Arial" pitchFamily="34" charset="0"/>
        <a:ea typeface="华文细黑" pitchFamily="2" charset="-122"/>
        <a:cs typeface="+mn-cs"/>
      </a:defRPr>
    </a:lvl1pPr>
    <a:lvl2pPr marL="457200" algn="r" rtl="0" fontAlgn="base">
      <a:spcBef>
        <a:spcPct val="0"/>
      </a:spcBef>
      <a:spcAft>
        <a:spcPct val="0"/>
      </a:spcAft>
      <a:defRPr i="1" kern="1200">
        <a:solidFill>
          <a:schemeClr val="tx1"/>
        </a:solidFill>
        <a:latin typeface="Arial" pitchFamily="34" charset="0"/>
        <a:ea typeface="华文细黑" pitchFamily="2" charset="-122"/>
        <a:cs typeface="+mn-cs"/>
      </a:defRPr>
    </a:lvl2pPr>
    <a:lvl3pPr marL="914400" algn="r" rtl="0" fontAlgn="base">
      <a:spcBef>
        <a:spcPct val="0"/>
      </a:spcBef>
      <a:spcAft>
        <a:spcPct val="0"/>
      </a:spcAft>
      <a:defRPr i="1" kern="1200">
        <a:solidFill>
          <a:schemeClr val="tx1"/>
        </a:solidFill>
        <a:latin typeface="Arial" pitchFamily="34" charset="0"/>
        <a:ea typeface="华文细黑" pitchFamily="2" charset="-122"/>
        <a:cs typeface="+mn-cs"/>
      </a:defRPr>
    </a:lvl3pPr>
    <a:lvl4pPr marL="1371600" algn="r" rtl="0" fontAlgn="base">
      <a:spcBef>
        <a:spcPct val="0"/>
      </a:spcBef>
      <a:spcAft>
        <a:spcPct val="0"/>
      </a:spcAft>
      <a:defRPr i="1" kern="1200">
        <a:solidFill>
          <a:schemeClr val="tx1"/>
        </a:solidFill>
        <a:latin typeface="Arial" pitchFamily="34" charset="0"/>
        <a:ea typeface="华文细黑" pitchFamily="2" charset="-122"/>
        <a:cs typeface="+mn-cs"/>
      </a:defRPr>
    </a:lvl4pPr>
    <a:lvl5pPr marL="1828800" algn="r" rtl="0" fontAlgn="base">
      <a:spcBef>
        <a:spcPct val="0"/>
      </a:spcBef>
      <a:spcAft>
        <a:spcPct val="0"/>
      </a:spcAft>
      <a:defRPr i="1" kern="1200">
        <a:solidFill>
          <a:schemeClr val="tx1"/>
        </a:solidFill>
        <a:latin typeface="Arial" pitchFamily="34" charset="0"/>
        <a:ea typeface="华文细黑" pitchFamily="2" charset="-122"/>
        <a:cs typeface="+mn-cs"/>
      </a:defRPr>
    </a:lvl5pPr>
    <a:lvl6pPr marL="2286000" algn="l" defTabSz="914400" rtl="0" eaLnBrk="1" latinLnBrk="0" hangingPunct="1">
      <a:defRPr i="1" kern="1200">
        <a:solidFill>
          <a:schemeClr val="tx1"/>
        </a:solidFill>
        <a:latin typeface="Arial" pitchFamily="34" charset="0"/>
        <a:ea typeface="华文细黑" pitchFamily="2" charset="-122"/>
        <a:cs typeface="+mn-cs"/>
      </a:defRPr>
    </a:lvl6pPr>
    <a:lvl7pPr marL="2743200" algn="l" defTabSz="914400" rtl="0" eaLnBrk="1" latinLnBrk="0" hangingPunct="1">
      <a:defRPr i="1" kern="1200">
        <a:solidFill>
          <a:schemeClr val="tx1"/>
        </a:solidFill>
        <a:latin typeface="Arial" pitchFamily="34" charset="0"/>
        <a:ea typeface="华文细黑" pitchFamily="2" charset="-122"/>
        <a:cs typeface="+mn-cs"/>
      </a:defRPr>
    </a:lvl7pPr>
    <a:lvl8pPr marL="3200400" algn="l" defTabSz="914400" rtl="0" eaLnBrk="1" latinLnBrk="0" hangingPunct="1">
      <a:defRPr i="1" kern="1200">
        <a:solidFill>
          <a:schemeClr val="tx1"/>
        </a:solidFill>
        <a:latin typeface="Arial" pitchFamily="34" charset="0"/>
        <a:ea typeface="华文细黑" pitchFamily="2" charset="-122"/>
        <a:cs typeface="+mn-cs"/>
      </a:defRPr>
    </a:lvl8pPr>
    <a:lvl9pPr marL="3657600" algn="l" defTabSz="914400" rtl="0" eaLnBrk="1" latinLnBrk="0" hangingPunct="1">
      <a:defRPr i="1" kern="1200">
        <a:solidFill>
          <a:schemeClr val="tx1"/>
        </a:solidFill>
        <a:latin typeface="Arial" pitchFamily="34" charset="0"/>
        <a:ea typeface="华文细黑" pitchFamily="2" charset="-122"/>
        <a:cs typeface="+mn-cs"/>
      </a:defRPr>
    </a:lvl9pPr>
  </p:defaultTextStyle>
  <p:extLst>
    <p:ext uri="{EFAFB233-063F-42B5-8137-9DF3F51BA10A}">
      <p15:sldGuideLst xmlns:p15="http://schemas.microsoft.com/office/powerpoint/2012/main">
        <p15:guide id="1" orient="horz" pos="3748">
          <p15:clr>
            <a:srgbClr val="A4A3A4"/>
          </p15:clr>
        </p15:guide>
        <p15:guide id="2" pos="2880">
          <p15:clr>
            <a:srgbClr val="A4A3A4"/>
          </p15:clr>
        </p15:guide>
        <p15:guide id="3" pos="295">
          <p15:clr>
            <a:srgbClr val="A4A3A4"/>
          </p15:clr>
        </p15:guide>
        <p15:guide id="4" pos="5465">
          <p15:clr>
            <a:srgbClr val="A4A3A4"/>
          </p15:clr>
        </p15:guide>
      </p15:sldGuideLst>
    </p:ext>
    <p:ext uri="{2D200454-40CA-4A62-9FC3-DE9A4176ACB9}">
      <p15:notesGuideLst xmlns:p15="http://schemas.microsoft.com/office/powerpoint/2012/main">
        <p15:guide id="1" orient="horz" pos="3128">
          <p15:clr>
            <a:srgbClr val="A4A3A4"/>
          </p15:clr>
        </p15:guide>
        <p15:guide id="2" pos="214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66"/>
    <a:srgbClr val="FF9999"/>
    <a:srgbClr val="0D7157"/>
    <a:srgbClr val="0E706E"/>
    <a:srgbClr val="FFCC00"/>
    <a:srgbClr val="FFFFFF"/>
    <a:srgbClr val="FFFFCC"/>
    <a:srgbClr val="FF6600"/>
    <a:srgbClr val="149C99"/>
    <a:srgbClr val="5359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7772" autoAdjust="0"/>
  </p:normalViewPr>
  <p:slideViewPr>
    <p:cSldViewPr>
      <p:cViewPr>
        <p:scale>
          <a:sx n="100" d="100"/>
          <a:sy n="100" d="100"/>
        </p:scale>
        <p:origin x="1872" y="156"/>
      </p:cViewPr>
      <p:guideLst>
        <p:guide orient="horz" pos="3748"/>
        <p:guide pos="2880"/>
        <p:guide pos="295"/>
        <p:guide pos="5465"/>
      </p:guideLst>
    </p:cSldViewPr>
  </p:slideViewPr>
  <p:outlineViewPr>
    <p:cViewPr>
      <p:scale>
        <a:sx n="33" d="100"/>
        <a:sy n="33" d="100"/>
      </p:scale>
      <p:origin x="0" y="186"/>
    </p:cViewPr>
  </p:outlineViewPr>
  <p:notesTextViewPr>
    <p:cViewPr>
      <p:scale>
        <a:sx n="100" d="100"/>
        <a:sy n="100" d="100"/>
      </p:scale>
      <p:origin x="0" y="0"/>
    </p:cViewPr>
  </p:notesTextViewPr>
  <p:sorterViewPr>
    <p:cViewPr>
      <p:scale>
        <a:sx n="66" d="100"/>
        <a:sy n="66" d="100"/>
      </p:scale>
      <p:origin x="0" y="30786"/>
    </p:cViewPr>
  </p:sorterViewPr>
  <p:notesViewPr>
    <p:cSldViewPr>
      <p:cViewPr varScale="1">
        <p:scale>
          <a:sx n="71" d="100"/>
          <a:sy n="71" d="100"/>
        </p:scale>
        <p:origin x="-2274" y="-114"/>
      </p:cViewPr>
      <p:guideLst>
        <p:guide orient="horz" pos="3128"/>
        <p:guide pos="2146"/>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font" Target="fonts/font10.fntdata"/><Relationship Id="rId170" Type="http://schemas.openxmlformats.org/officeDocument/2006/relationships/font" Target="fonts/font21.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handoutMaster" Target="handoutMasters/handoutMaster1.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font" Target="fonts/font11.fntdata"/><Relationship Id="rId181" Type="http://schemas.openxmlformats.org/officeDocument/2006/relationships/theme" Target="theme/theme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font" Target="fonts/font1.fntdata"/><Relationship Id="rId171" Type="http://schemas.openxmlformats.org/officeDocument/2006/relationships/font" Target="fonts/font22.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font" Target="fonts/font12.fntdata"/><Relationship Id="rId182" Type="http://schemas.openxmlformats.org/officeDocument/2006/relationships/tableStyles" Target="tableStyles.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font" Target="fonts/font2.fntdata"/><Relationship Id="rId156" Type="http://schemas.openxmlformats.org/officeDocument/2006/relationships/font" Target="fonts/font7.fntdata"/><Relationship Id="rId177" Type="http://schemas.openxmlformats.org/officeDocument/2006/relationships/font" Target="fonts/font28.fntdata"/><Relationship Id="rId172" Type="http://schemas.openxmlformats.org/officeDocument/2006/relationships/font" Target="fonts/font23.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font" Target="fonts/font18.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8.fntdata"/><Relationship Id="rId178" Type="http://schemas.openxmlformats.org/officeDocument/2006/relationships/tags" Target="tags/tag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font" Target="fonts/font3.fntdata"/><Relationship Id="rId173" Type="http://schemas.openxmlformats.org/officeDocument/2006/relationships/font" Target="fonts/font24.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14.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font" Target="fonts/font4.fntdata"/><Relationship Id="rId174" Type="http://schemas.openxmlformats.org/officeDocument/2006/relationships/font" Target="fonts/font25.fntdata"/><Relationship Id="rId179"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notesMaster" Target="notesMasters/notesMaster1.xml"/><Relationship Id="rId164" Type="http://schemas.openxmlformats.org/officeDocument/2006/relationships/font" Target="fonts/font15.fntdata"/><Relationship Id="rId169" Type="http://schemas.openxmlformats.org/officeDocument/2006/relationships/font" Target="fonts/font20.fntdata"/><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viewProps" Target="viewProp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font" Target="fonts/font5.fntdata"/><Relationship Id="rId175" Type="http://schemas.openxmlformats.org/officeDocument/2006/relationships/font" Target="fonts/font26.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font" Target="fonts/font16.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font" Target="fonts/font6.fntdata"/><Relationship Id="rId176" Type="http://schemas.openxmlformats.org/officeDocument/2006/relationships/font" Target="fonts/font27.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font" Target="fonts/font17.fntdata"/><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52750" cy="496888"/>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3860800" y="0"/>
            <a:ext cx="2952750" cy="496888"/>
          </a:xfrm>
          <a:prstGeom prst="rect">
            <a:avLst/>
          </a:prstGeom>
        </p:spPr>
        <p:txBody>
          <a:bodyPr vert="horz" lIns="91440" tIns="45720" rIns="91440" bIns="45720" rtlCol="0"/>
          <a:lstStyle>
            <a:lvl1pPr algn="r">
              <a:defRPr sz="1200">
                <a:latin typeface="Arial" charset="0"/>
              </a:defRPr>
            </a:lvl1pPr>
          </a:lstStyle>
          <a:p>
            <a:pPr>
              <a:defRPr/>
            </a:pPr>
            <a:fld id="{3DD7F52D-F085-4CD2-A7CA-4AE6214067E6}" type="datetimeFigureOut">
              <a:rPr lang="zh-CN" altLang="en-US"/>
              <a:pPr>
                <a:defRPr/>
              </a:pPr>
              <a:t>2016/10/13 Thursday</a:t>
            </a:fld>
            <a:endParaRPr lang="zh-CN" altLang="en-US"/>
          </a:p>
        </p:txBody>
      </p:sp>
      <p:sp>
        <p:nvSpPr>
          <p:cNvPr id="4" name="页脚占位符 3"/>
          <p:cNvSpPr>
            <a:spLocks noGrp="1"/>
          </p:cNvSpPr>
          <p:nvPr>
            <p:ph type="ftr" sz="quarter" idx="2"/>
          </p:nvPr>
        </p:nvSpPr>
        <p:spPr>
          <a:xfrm>
            <a:off x="0" y="9432925"/>
            <a:ext cx="2952750" cy="496888"/>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3860800" y="9432925"/>
            <a:ext cx="2952750" cy="496888"/>
          </a:xfrm>
          <a:prstGeom prst="rect">
            <a:avLst/>
          </a:prstGeom>
        </p:spPr>
        <p:txBody>
          <a:bodyPr vert="horz" lIns="91440" tIns="45720" rIns="91440" bIns="45720" rtlCol="0" anchor="b"/>
          <a:lstStyle>
            <a:lvl1pPr algn="r">
              <a:defRPr sz="1200">
                <a:latin typeface="Arial" charset="0"/>
              </a:defRPr>
            </a:lvl1pPr>
          </a:lstStyle>
          <a:p>
            <a:pPr>
              <a:defRPr/>
            </a:pPr>
            <a:fld id="{2D923B7C-81D8-47A3-B5E4-D3EA080C53FD}" type="slidenum">
              <a:rPr lang="zh-CN" altLang="en-US"/>
              <a:pPr>
                <a:defRPr/>
              </a:pPr>
              <a:t>‹#›</a:t>
            </a:fld>
            <a:endParaRPr lang="zh-CN" altLang="en-US"/>
          </a:p>
        </p:txBody>
      </p:sp>
    </p:spTree>
    <p:extLst>
      <p:ext uri="{BB962C8B-B14F-4D97-AF65-F5344CB8AC3E}">
        <p14:creationId xmlns:p14="http://schemas.microsoft.com/office/powerpoint/2010/main" val="9289122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i="0">
                <a:latin typeface="Arial" charset="0"/>
              </a:defRPr>
            </a:lvl1pPr>
          </a:lstStyle>
          <a:p>
            <a:pPr>
              <a:defRPr/>
            </a:pPr>
            <a:endParaRPr lang="en-US" altLang="zh-CN"/>
          </a:p>
        </p:txBody>
      </p:sp>
      <p:sp>
        <p:nvSpPr>
          <p:cNvPr id="19459" name="Rectangle 3"/>
          <p:cNvSpPr>
            <a:spLocks noGrp="1" noChangeArrowheads="1"/>
          </p:cNvSpPr>
          <p:nvPr>
            <p:ph type="dt" idx="1"/>
          </p:nvPr>
        </p:nvSpPr>
        <p:spPr bwMode="auto">
          <a:xfrm>
            <a:off x="386080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latin typeface="Arial" charset="0"/>
              </a:defRPr>
            </a:lvl1pPr>
          </a:lstStyle>
          <a:p>
            <a:pPr>
              <a:defRPr/>
            </a:pPr>
            <a:endParaRPr lang="en-US" altLang="zh-CN"/>
          </a:p>
        </p:txBody>
      </p:sp>
      <p:sp>
        <p:nvSpPr>
          <p:cNvPr id="31748" name="Rectangle 4"/>
          <p:cNvSpPr>
            <a:spLocks noGrp="1" noRot="1" noChangeAspect="1" noChangeArrowheads="1" noTextEdit="1"/>
          </p:cNvSpPr>
          <p:nvPr>
            <p:ph type="sldImg" idx="2"/>
          </p:nvPr>
        </p:nvSpPr>
        <p:spPr bwMode="auto">
          <a:xfrm>
            <a:off x="925513" y="744538"/>
            <a:ext cx="4965700" cy="3724275"/>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681038" y="4718050"/>
            <a:ext cx="5453062" cy="4468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9462" name="Rectangle 6"/>
          <p:cNvSpPr>
            <a:spLocks noGrp="1" noChangeArrowheads="1"/>
          </p:cNvSpPr>
          <p:nvPr>
            <p:ph type="ftr" sz="quarter" idx="4"/>
          </p:nvPr>
        </p:nvSpPr>
        <p:spPr bwMode="auto">
          <a:xfrm>
            <a:off x="0" y="9432925"/>
            <a:ext cx="29527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i="0">
                <a:latin typeface="Arial" charset="0"/>
              </a:defRPr>
            </a:lvl1pPr>
          </a:lstStyle>
          <a:p>
            <a:pPr>
              <a:defRPr/>
            </a:pPr>
            <a:endParaRPr lang="en-US" altLang="zh-CN"/>
          </a:p>
        </p:txBody>
      </p:sp>
      <p:sp>
        <p:nvSpPr>
          <p:cNvPr id="19463" name="Rectangle 7"/>
          <p:cNvSpPr>
            <a:spLocks noGrp="1" noChangeArrowheads="1"/>
          </p:cNvSpPr>
          <p:nvPr>
            <p:ph type="sldNum" sz="quarter" idx="5"/>
          </p:nvPr>
        </p:nvSpPr>
        <p:spPr bwMode="auto">
          <a:xfrm>
            <a:off x="3860800" y="9432925"/>
            <a:ext cx="29527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latin typeface="Arial" charset="0"/>
              </a:defRPr>
            </a:lvl1pPr>
          </a:lstStyle>
          <a:p>
            <a:pPr>
              <a:defRPr/>
            </a:pPr>
            <a:fld id="{89A25885-19A0-4B7A-B2E2-AF4EC845AC69}" type="slidenum">
              <a:rPr lang="en-US" altLang="zh-CN"/>
              <a:pPr>
                <a:defRPr/>
              </a:pPr>
              <a:t>‹#›</a:t>
            </a:fld>
            <a:endParaRPr lang="en-US" altLang="zh-CN"/>
          </a:p>
        </p:txBody>
      </p:sp>
    </p:spTree>
    <p:extLst>
      <p:ext uri="{BB962C8B-B14F-4D97-AF65-F5344CB8AC3E}">
        <p14:creationId xmlns:p14="http://schemas.microsoft.com/office/powerpoint/2010/main" val="36686761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p:spPr>
        <p:txBody>
          <a:bodyPr/>
          <a:lstStyle/>
          <a:p>
            <a:pPr eaLnBrk="1" hangingPunct="1">
              <a:spcBef>
                <a:spcPct val="0"/>
              </a:spcBef>
            </a:pPr>
            <a:endParaRPr lang="zh-CN" altLang="en-US" smtClean="0">
              <a:latin typeface="Arial" pitchFamily="34" charset="0"/>
            </a:endParaRPr>
          </a:p>
        </p:txBody>
      </p:sp>
      <p:sp>
        <p:nvSpPr>
          <p:cNvPr id="32772" name="灯片编号占位符 3"/>
          <p:cNvSpPr txBox="1">
            <a:spLocks noGrp="1"/>
          </p:cNvSpPr>
          <p:nvPr/>
        </p:nvSpPr>
        <p:spPr bwMode="auto">
          <a:xfrm>
            <a:off x="3860800" y="9432925"/>
            <a:ext cx="2952750" cy="496888"/>
          </a:xfrm>
          <a:prstGeom prst="rect">
            <a:avLst/>
          </a:prstGeom>
          <a:noFill/>
          <a:ln w="9525">
            <a:noFill/>
            <a:miter lim="800000"/>
            <a:headEnd/>
            <a:tailEnd/>
          </a:ln>
        </p:spPr>
        <p:txBody>
          <a:bodyPr anchor="b"/>
          <a:lstStyle/>
          <a:p>
            <a:fld id="{FB2898A2-A1B0-49AD-90F7-1EF709F82A79}" type="slidenum">
              <a:rPr lang="zh-CN" altLang="en-US" sz="1200" i="0">
                <a:ea typeface="宋体" pitchFamily="2" charset="-122"/>
              </a:rPr>
              <a:pPr/>
              <a:t>1</a:t>
            </a:fld>
            <a:endParaRPr lang="en-US" altLang="zh-CN" sz="1200" i="0">
              <a:ea typeface="宋体" pitchFamily="2" charset="-122"/>
            </a:endParaRPr>
          </a:p>
        </p:txBody>
      </p:sp>
    </p:spTree>
    <p:extLst>
      <p:ext uri="{BB962C8B-B14F-4D97-AF65-F5344CB8AC3E}">
        <p14:creationId xmlns:p14="http://schemas.microsoft.com/office/powerpoint/2010/main" val="3360872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a:ln/>
        </p:spPr>
      </p:sp>
      <p:sp>
        <p:nvSpPr>
          <p:cNvPr id="154627" name="备注占位符 2"/>
          <p:cNvSpPr>
            <a:spLocks noGrp="1"/>
          </p:cNvSpPr>
          <p:nvPr>
            <p:ph type="body" idx="1"/>
          </p:nvPr>
        </p:nvSpPr>
        <p:spPr>
          <a:noFill/>
        </p:spPr>
        <p:txBody>
          <a:bodyPr/>
          <a:lstStyle/>
          <a:p>
            <a:pPr eaLnBrk="1" hangingPunct="1"/>
            <a:endParaRPr lang="zh-CN" altLang="en-US" smtClean="0"/>
          </a:p>
        </p:txBody>
      </p:sp>
      <p:sp>
        <p:nvSpPr>
          <p:cNvPr id="154628" name="灯片编号占位符 3"/>
          <p:cNvSpPr>
            <a:spLocks noGrp="1"/>
          </p:cNvSpPr>
          <p:nvPr>
            <p:ph type="sldNum" sz="quarter" idx="5"/>
          </p:nvPr>
        </p:nvSpPr>
        <p:spPr>
          <a:noFill/>
          <a:ln>
            <a:miter lim="800000"/>
            <a:headEnd/>
            <a:tailEnd/>
          </a:ln>
        </p:spPr>
        <p:txBody>
          <a:bodyPr/>
          <a:lstStyle/>
          <a:p>
            <a:fld id="{8CDBBB76-8186-4D40-AC26-081918C0C1E1}" type="slidenum">
              <a:rPr lang="en-US" altLang="zh-CN" smtClean="0"/>
              <a:pPr/>
              <a:t>14</a:t>
            </a:fld>
            <a:endParaRPr lang="en-US" altLang="zh-CN" smtClean="0"/>
          </a:p>
        </p:txBody>
      </p:sp>
    </p:spTree>
    <p:extLst>
      <p:ext uri="{BB962C8B-B14F-4D97-AF65-F5344CB8AC3E}">
        <p14:creationId xmlns:p14="http://schemas.microsoft.com/office/powerpoint/2010/main" val="7893693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F134910-8A52-4BEA-A89B-D070EDCD3D55}" type="slidenum">
              <a:rPr lang="zh-CN" altLang="en-US"/>
              <a:pPr>
                <a:spcBef>
                  <a:spcPct val="0"/>
                </a:spcBef>
              </a:pPr>
              <a:t>113</a:t>
            </a:fld>
            <a:endParaRPr lang="en-US" altLang="zh-CN"/>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20979192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6324EB1-F0FE-4AB6-B632-EE3B210B6F19}" type="slidenum">
              <a:rPr lang="zh-CN" altLang="en-US"/>
              <a:pPr>
                <a:spcBef>
                  <a:spcPct val="0"/>
                </a:spcBef>
              </a:pPr>
              <a:t>114</a:t>
            </a:fld>
            <a:endParaRPr lang="en-US" altLang="zh-CN"/>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39297451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TextEdit="1"/>
          </p:cNvSpPr>
          <p:nvPr>
            <p:ph type="sldImg"/>
          </p:nvPr>
        </p:nvSpPr>
        <p:spPr>
          <a:ln/>
        </p:spPr>
      </p:sp>
      <p:sp>
        <p:nvSpPr>
          <p:cNvPr id="252931" name="备注占位符 2"/>
          <p:cNvSpPr>
            <a:spLocks noGrp="1"/>
          </p:cNvSpPr>
          <p:nvPr>
            <p:ph type="body" idx="1"/>
          </p:nvPr>
        </p:nvSpPr>
        <p:spPr>
          <a:noFill/>
        </p:spPr>
        <p:txBody>
          <a:bodyPr/>
          <a:lstStyle/>
          <a:p>
            <a:pPr eaLnBrk="1" hangingPunct="1"/>
            <a:endParaRPr lang="zh-CN" altLang="en-US" smtClean="0"/>
          </a:p>
        </p:txBody>
      </p:sp>
      <p:sp>
        <p:nvSpPr>
          <p:cNvPr id="252932" name="灯片编号占位符 3"/>
          <p:cNvSpPr>
            <a:spLocks noGrp="1"/>
          </p:cNvSpPr>
          <p:nvPr>
            <p:ph type="sldNum" sz="quarter" idx="5"/>
          </p:nvPr>
        </p:nvSpPr>
        <p:spPr>
          <a:noFill/>
          <a:ln>
            <a:miter lim="800000"/>
            <a:headEnd/>
            <a:tailEnd/>
          </a:ln>
        </p:spPr>
        <p:txBody>
          <a:bodyPr/>
          <a:lstStyle/>
          <a:p>
            <a:fld id="{7823D686-21A6-406E-AA3B-C47E57BAF1F0}" type="slidenum">
              <a:rPr lang="en-US" altLang="zh-CN" smtClean="0"/>
              <a:pPr/>
              <a:t>115</a:t>
            </a:fld>
            <a:endParaRPr lang="en-US" altLang="zh-CN" smtClean="0"/>
          </a:p>
        </p:txBody>
      </p:sp>
    </p:spTree>
    <p:extLst>
      <p:ext uri="{BB962C8B-B14F-4D97-AF65-F5344CB8AC3E}">
        <p14:creationId xmlns:p14="http://schemas.microsoft.com/office/powerpoint/2010/main" val="13597153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9A25885-19A0-4B7A-B2E2-AF4EC845AC69}" type="slidenum">
              <a:rPr lang="en-US" altLang="zh-CN" smtClean="0"/>
              <a:pPr>
                <a:defRPr/>
              </a:pPr>
              <a:t>117</a:t>
            </a:fld>
            <a:endParaRPr lang="en-US" altLang="zh-CN"/>
          </a:p>
        </p:txBody>
      </p:sp>
    </p:spTree>
    <p:extLst>
      <p:ext uri="{BB962C8B-B14F-4D97-AF65-F5344CB8AC3E}">
        <p14:creationId xmlns:p14="http://schemas.microsoft.com/office/powerpoint/2010/main" val="8312754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Text Box 2"/>
          <p:cNvSpPr txBox="1">
            <a:spLocks noChangeArrowheads="1"/>
          </p:cNvSpPr>
          <p:nvPr/>
        </p:nvSpPr>
        <p:spPr bwMode="auto">
          <a:xfrm>
            <a:off x="1143000" y="687388"/>
            <a:ext cx="4572000" cy="3429000"/>
          </a:xfrm>
          <a:prstGeom prst="rect">
            <a:avLst/>
          </a:prstGeom>
          <a:solidFill>
            <a:srgbClr val="FFFFFF"/>
          </a:solidFill>
          <a:ln w="9525">
            <a:solidFill>
              <a:srgbClr val="000000"/>
            </a:solidFill>
            <a:miter lim="800000"/>
            <a:headEnd/>
            <a:tailEnd/>
          </a:ln>
        </p:spPr>
        <p:txBody>
          <a:bodyPr wrap="none" anchor="ct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ctr">
              <a:spcBef>
                <a:spcPct val="0"/>
              </a:spcBef>
            </a:pPr>
            <a:endParaRPr lang="zh-TW" altLang="en-US" sz="2000">
              <a:latin typeface="Comic Sans MS" panose="030F0702030302020204" pitchFamily="66" charset="0"/>
            </a:endParaRPr>
          </a:p>
        </p:txBody>
      </p:sp>
      <p:sp>
        <p:nvSpPr>
          <p:cNvPr id="87043" name="Rectangle 3"/>
          <p:cNvSpPr>
            <a:spLocks noGrp="1" noChangeArrowheads="1"/>
          </p:cNvSpPr>
          <p:nvPr>
            <p:ph type="body"/>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zh-CN" altLang="en-US" smtClean="0">
              <a:latin typeface="Times" panose="02020603050405020304" pitchFamily="18" charset="0"/>
            </a:endParaRPr>
          </a:p>
        </p:txBody>
      </p:sp>
    </p:spTree>
    <p:extLst>
      <p:ext uri="{BB962C8B-B14F-4D97-AF65-F5344CB8AC3E}">
        <p14:creationId xmlns:p14="http://schemas.microsoft.com/office/powerpoint/2010/main" val="155477299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01FCF2B-3355-4C45-B3BB-8BB9BF315A1E}" type="slidenum">
              <a:rPr lang="zh-CN" altLang="en-US"/>
              <a:pPr>
                <a:spcBef>
                  <a:spcPct val="0"/>
                </a:spcBef>
              </a:pPr>
              <a:t>120</a:t>
            </a:fld>
            <a:endParaRPr lang="en-US" altLang="zh-CN"/>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91141" name="页脚占位符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r>
              <a:rPr lang="en-US" altLang="zh-CN" smtClean="0"/>
              <a:t>W 87</a:t>
            </a:r>
          </a:p>
        </p:txBody>
      </p:sp>
    </p:spTree>
    <p:extLst>
      <p:ext uri="{BB962C8B-B14F-4D97-AF65-F5344CB8AC3E}">
        <p14:creationId xmlns:p14="http://schemas.microsoft.com/office/powerpoint/2010/main" val="16553185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幻灯片图像占位符 1"/>
          <p:cNvSpPr>
            <a:spLocks noGrp="1" noRot="1" noChangeAspect="1" noTextEdit="1"/>
          </p:cNvSpPr>
          <p:nvPr>
            <p:ph type="sldImg"/>
          </p:nvPr>
        </p:nvSpPr>
        <p:spPr>
          <a:ln/>
        </p:spPr>
      </p:sp>
      <p:sp>
        <p:nvSpPr>
          <p:cNvPr id="260099" name="备注占位符 2"/>
          <p:cNvSpPr>
            <a:spLocks noGrp="1"/>
          </p:cNvSpPr>
          <p:nvPr>
            <p:ph type="body" idx="1"/>
          </p:nvPr>
        </p:nvSpPr>
        <p:spPr>
          <a:noFill/>
        </p:spPr>
        <p:txBody>
          <a:bodyPr/>
          <a:lstStyle/>
          <a:p>
            <a:pPr eaLnBrk="1" hangingPunct="1"/>
            <a:endParaRPr lang="zh-CN" altLang="en-US" smtClean="0"/>
          </a:p>
        </p:txBody>
      </p:sp>
      <p:sp>
        <p:nvSpPr>
          <p:cNvPr id="260100" name="灯片编号占位符 3"/>
          <p:cNvSpPr>
            <a:spLocks noGrp="1"/>
          </p:cNvSpPr>
          <p:nvPr>
            <p:ph type="sldNum" sz="quarter" idx="5"/>
          </p:nvPr>
        </p:nvSpPr>
        <p:spPr>
          <a:noFill/>
          <a:ln>
            <a:miter lim="800000"/>
            <a:headEnd/>
            <a:tailEnd/>
          </a:ln>
        </p:spPr>
        <p:txBody>
          <a:bodyPr/>
          <a:lstStyle/>
          <a:p>
            <a:fld id="{B1B010C0-2B0A-47A0-AE8A-702917DF687B}" type="slidenum">
              <a:rPr lang="en-US" altLang="zh-CN" smtClean="0"/>
              <a:pPr/>
              <a:t>126</a:t>
            </a:fld>
            <a:endParaRPr lang="en-US" altLang="zh-CN" smtClean="0"/>
          </a:p>
        </p:txBody>
      </p:sp>
    </p:spTree>
    <p:extLst>
      <p:ext uri="{BB962C8B-B14F-4D97-AF65-F5344CB8AC3E}">
        <p14:creationId xmlns:p14="http://schemas.microsoft.com/office/powerpoint/2010/main" val="152787554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幻灯片图像占位符 1"/>
          <p:cNvSpPr>
            <a:spLocks noGrp="1" noRot="1" noChangeAspect="1" noTextEdit="1"/>
          </p:cNvSpPr>
          <p:nvPr>
            <p:ph type="sldImg"/>
          </p:nvPr>
        </p:nvSpPr>
        <p:spPr>
          <a:ln/>
        </p:spPr>
      </p:sp>
      <p:sp>
        <p:nvSpPr>
          <p:cNvPr id="263171" name="备注占位符 2"/>
          <p:cNvSpPr>
            <a:spLocks noGrp="1"/>
          </p:cNvSpPr>
          <p:nvPr>
            <p:ph type="body" idx="1"/>
          </p:nvPr>
        </p:nvSpPr>
        <p:spPr>
          <a:noFill/>
        </p:spPr>
        <p:txBody>
          <a:bodyPr/>
          <a:lstStyle/>
          <a:p>
            <a:pPr eaLnBrk="1" hangingPunct="1"/>
            <a:endParaRPr lang="zh-CN" altLang="en-US" smtClean="0"/>
          </a:p>
        </p:txBody>
      </p:sp>
      <p:sp>
        <p:nvSpPr>
          <p:cNvPr id="263172" name="灯片编号占位符 3"/>
          <p:cNvSpPr>
            <a:spLocks noGrp="1"/>
          </p:cNvSpPr>
          <p:nvPr>
            <p:ph type="sldNum" sz="quarter" idx="5"/>
          </p:nvPr>
        </p:nvSpPr>
        <p:spPr>
          <a:noFill/>
          <a:ln>
            <a:miter lim="800000"/>
            <a:headEnd/>
            <a:tailEnd/>
          </a:ln>
        </p:spPr>
        <p:txBody>
          <a:bodyPr/>
          <a:lstStyle/>
          <a:p>
            <a:fld id="{69D3403B-7301-4F10-A1AC-62B15F630FC8}" type="slidenum">
              <a:rPr lang="en-US" altLang="zh-CN" smtClean="0">
                <a:solidFill>
                  <a:srgbClr val="000000"/>
                </a:solidFill>
              </a:rPr>
              <a:pPr/>
              <a:t>127</a:t>
            </a:fld>
            <a:endParaRPr lang="en-US" altLang="zh-CN" smtClean="0">
              <a:solidFill>
                <a:srgbClr val="000000"/>
              </a:solidFill>
            </a:endParaRPr>
          </a:p>
        </p:txBody>
      </p:sp>
    </p:spTree>
    <p:extLst>
      <p:ext uri="{BB962C8B-B14F-4D97-AF65-F5344CB8AC3E}">
        <p14:creationId xmlns:p14="http://schemas.microsoft.com/office/powerpoint/2010/main" val="19560994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幻灯片图像占位符 1"/>
          <p:cNvSpPr>
            <a:spLocks noGrp="1" noRot="1" noChangeAspect="1" noTextEdit="1"/>
          </p:cNvSpPr>
          <p:nvPr>
            <p:ph type="sldImg"/>
          </p:nvPr>
        </p:nvSpPr>
        <p:spPr>
          <a:ln/>
        </p:spPr>
      </p:sp>
      <p:sp>
        <p:nvSpPr>
          <p:cNvPr id="266243" name="备注占位符 2"/>
          <p:cNvSpPr>
            <a:spLocks noGrp="1"/>
          </p:cNvSpPr>
          <p:nvPr>
            <p:ph type="body" idx="1"/>
          </p:nvPr>
        </p:nvSpPr>
        <p:spPr>
          <a:noFill/>
        </p:spPr>
        <p:txBody>
          <a:bodyPr/>
          <a:lstStyle/>
          <a:p>
            <a:pPr eaLnBrk="1" hangingPunct="1"/>
            <a:endParaRPr lang="zh-CN" altLang="en-US" smtClean="0"/>
          </a:p>
        </p:txBody>
      </p:sp>
      <p:sp>
        <p:nvSpPr>
          <p:cNvPr id="266244" name="灯片编号占位符 3"/>
          <p:cNvSpPr>
            <a:spLocks noGrp="1"/>
          </p:cNvSpPr>
          <p:nvPr>
            <p:ph type="sldNum" sz="quarter" idx="5"/>
          </p:nvPr>
        </p:nvSpPr>
        <p:spPr>
          <a:noFill/>
          <a:ln>
            <a:miter lim="800000"/>
            <a:headEnd/>
            <a:tailEnd/>
          </a:ln>
        </p:spPr>
        <p:txBody>
          <a:bodyPr/>
          <a:lstStyle/>
          <a:p>
            <a:fld id="{519509F6-B41D-4D4F-8480-9EE59AEF3350}" type="slidenum">
              <a:rPr lang="en-US" altLang="zh-CN" smtClean="0"/>
              <a:pPr/>
              <a:t>145</a:t>
            </a:fld>
            <a:endParaRPr lang="en-US" altLang="zh-CN" smtClean="0"/>
          </a:p>
        </p:txBody>
      </p:sp>
    </p:spTree>
    <p:extLst>
      <p:ext uri="{BB962C8B-B14F-4D97-AF65-F5344CB8AC3E}">
        <p14:creationId xmlns:p14="http://schemas.microsoft.com/office/powerpoint/2010/main" val="1486934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a:ln/>
        </p:spPr>
      </p:sp>
      <p:sp>
        <p:nvSpPr>
          <p:cNvPr id="155651" name="备注占位符 2"/>
          <p:cNvSpPr>
            <a:spLocks noGrp="1"/>
          </p:cNvSpPr>
          <p:nvPr>
            <p:ph type="body" idx="1"/>
          </p:nvPr>
        </p:nvSpPr>
        <p:spPr>
          <a:noFill/>
        </p:spPr>
        <p:txBody>
          <a:bodyPr/>
          <a:lstStyle/>
          <a:p>
            <a:pPr eaLnBrk="1" hangingPunct="1"/>
            <a:endParaRPr lang="zh-CN" altLang="en-US" smtClean="0"/>
          </a:p>
        </p:txBody>
      </p:sp>
      <p:sp>
        <p:nvSpPr>
          <p:cNvPr id="155652" name="灯片编号占位符 3"/>
          <p:cNvSpPr>
            <a:spLocks noGrp="1"/>
          </p:cNvSpPr>
          <p:nvPr>
            <p:ph type="sldNum" sz="quarter" idx="5"/>
          </p:nvPr>
        </p:nvSpPr>
        <p:spPr>
          <a:noFill/>
          <a:ln>
            <a:miter lim="800000"/>
            <a:headEnd/>
            <a:tailEnd/>
          </a:ln>
        </p:spPr>
        <p:txBody>
          <a:bodyPr/>
          <a:lstStyle/>
          <a:p>
            <a:fld id="{D2C2EC36-6B47-4550-A5CA-98A0F0C157FE}" type="slidenum">
              <a:rPr lang="en-US" altLang="zh-CN" smtClean="0"/>
              <a:pPr/>
              <a:t>15</a:t>
            </a:fld>
            <a:endParaRPr lang="en-US" altLang="zh-CN" smtClean="0"/>
          </a:p>
        </p:txBody>
      </p:sp>
    </p:spTree>
    <p:extLst>
      <p:ext uri="{BB962C8B-B14F-4D97-AF65-F5344CB8AC3E}">
        <p14:creationId xmlns:p14="http://schemas.microsoft.com/office/powerpoint/2010/main" val="2054260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a:ln/>
        </p:spPr>
      </p:sp>
      <p:sp>
        <p:nvSpPr>
          <p:cNvPr id="156675" name="备注占位符 2"/>
          <p:cNvSpPr>
            <a:spLocks noGrp="1"/>
          </p:cNvSpPr>
          <p:nvPr>
            <p:ph type="body" idx="1"/>
          </p:nvPr>
        </p:nvSpPr>
        <p:spPr>
          <a:noFill/>
        </p:spPr>
        <p:txBody>
          <a:bodyPr/>
          <a:lstStyle/>
          <a:p>
            <a:pPr eaLnBrk="1" hangingPunct="1"/>
            <a:endParaRPr lang="zh-CN" altLang="en-US" smtClean="0"/>
          </a:p>
        </p:txBody>
      </p:sp>
      <p:sp>
        <p:nvSpPr>
          <p:cNvPr id="156676" name="灯片编号占位符 3"/>
          <p:cNvSpPr>
            <a:spLocks noGrp="1"/>
          </p:cNvSpPr>
          <p:nvPr>
            <p:ph type="sldNum" sz="quarter" idx="5"/>
          </p:nvPr>
        </p:nvSpPr>
        <p:spPr>
          <a:noFill/>
          <a:ln>
            <a:miter lim="800000"/>
            <a:headEnd/>
            <a:tailEnd/>
          </a:ln>
        </p:spPr>
        <p:txBody>
          <a:bodyPr/>
          <a:lstStyle/>
          <a:p>
            <a:fld id="{71424CB9-DE3C-4C4C-885C-49CE23ECD2AE}" type="slidenum">
              <a:rPr lang="en-US" altLang="zh-CN" smtClean="0"/>
              <a:pPr/>
              <a:t>16</a:t>
            </a:fld>
            <a:endParaRPr lang="en-US" altLang="zh-CN" smtClean="0"/>
          </a:p>
        </p:txBody>
      </p:sp>
    </p:spTree>
    <p:extLst>
      <p:ext uri="{BB962C8B-B14F-4D97-AF65-F5344CB8AC3E}">
        <p14:creationId xmlns:p14="http://schemas.microsoft.com/office/powerpoint/2010/main" val="1250959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a:ln/>
        </p:spPr>
      </p:sp>
      <p:sp>
        <p:nvSpPr>
          <p:cNvPr id="158723" name="备注占位符 2"/>
          <p:cNvSpPr>
            <a:spLocks noGrp="1"/>
          </p:cNvSpPr>
          <p:nvPr>
            <p:ph type="body" idx="1"/>
          </p:nvPr>
        </p:nvSpPr>
        <p:spPr>
          <a:noFill/>
        </p:spPr>
        <p:txBody>
          <a:bodyPr/>
          <a:lstStyle/>
          <a:p>
            <a:pPr eaLnBrk="1" hangingPunct="1"/>
            <a:endParaRPr lang="zh-CN" altLang="en-US" smtClean="0"/>
          </a:p>
        </p:txBody>
      </p:sp>
      <p:sp>
        <p:nvSpPr>
          <p:cNvPr id="158724" name="灯片编号占位符 3"/>
          <p:cNvSpPr>
            <a:spLocks noGrp="1"/>
          </p:cNvSpPr>
          <p:nvPr>
            <p:ph type="sldNum" sz="quarter" idx="5"/>
          </p:nvPr>
        </p:nvSpPr>
        <p:spPr>
          <a:noFill/>
          <a:ln>
            <a:miter lim="800000"/>
            <a:headEnd/>
            <a:tailEnd/>
          </a:ln>
        </p:spPr>
        <p:txBody>
          <a:bodyPr/>
          <a:lstStyle/>
          <a:p>
            <a:fld id="{FEDBF0CC-97AD-43A2-9FBD-90D920EF3CF7}" type="slidenum">
              <a:rPr lang="en-US" altLang="zh-CN" smtClean="0"/>
              <a:pPr/>
              <a:t>17</a:t>
            </a:fld>
            <a:endParaRPr lang="en-US" altLang="zh-CN" smtClean="0"/>
          </a:p>
        </p:txBody>
      </p:sp>
    </p:spTree>
    <p:extLst>
      <p:ext uri="{BB962C8B-B14F-4D97-AF65-F5344CB8AC3E}">
        <p14:creationId xmlns:p14="http://schemas.microsoft.com/office/powerpoint/2010/main" val="1193159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a:ln/>
        </p:spPr>
      </p:sp>
      <p:sp>
        <p:nvSpPr>
          <p:cNvPr id="159747" name="备注占位符 2"/>
          <p:cNvSpPr>
            <a:spLocks noGrp="1"/>
          </p:cNvSpPr>
          <p:nvPr>
            <p:ph type="body" idx="1"/>
          </p:nvPr>
        </p:nvSpPr>
        <p:spPr>
          <a:noFill/>
        </p:spPr>
        <p:txBody>
          <a:bodyPr/>
          <a:lstStyle/>
          <a:p>
            <a:pPr eaLnBrk="1" hangingPunct="1"/>
            <a:endParaRPr lang="zh-CN" altLang="en-US" smtClean="0"/>
          </a:p>
        </p:txBody>
      </p:sp>
      <p:sp>
        <p:nvSpPr>
          <p:cNvPr id="159748" name="灯片编号占位符 3"/>
          <p:cNvSpPr>
            <a:spLocks noGrp="1"/>
          </p:cNvSpPr>
          <p:nvPr>
            <p:ph type="sldNum" sz="quarter" idx="5"/>
          </p:nvPr>
        </p:nvSpPr>
        <p:spPr>
          <a:noFill/>
          <a:ln>
            <a:miter lim="800000"/>
            <a:headEnd/>
            <a:tailEnd/>
          </a:ln>
        </p:spPr>
        <p:txBody>
          <a:bodyPr/>
          <a:lstStyle/>
          <a:p>
            <a:fld id="{CBEF77CA-A2F5-4210-99AC-842A66DD7176}" type="slidenum">
              <a:rPr lang="en-US" altLang="zh-CN" smtClean="0"/>
              <a:pPr/>
              <a:t>18</a:t>
            </a:fld>
            <a:endParaRPr lang="en-US" altLang="zh-CN" smtClean="0"/>
          </a:p>
        </p:txBody>
      </p:sp>
    </p:spTree>
    <p:extLst>
      <p:ext uri="{BB962C8B-B14F-4D97-AF65-F5344CB8AC3E}">
        <p14:creationId xmlns:p14="http://schemas.microsoft.com/office/powerpoint/2010/main" val="2982150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ln/>
        </p:spPr>
      </p:sp>
      <p:sp>
        <p:nvSpPr>
          <p:cNvPr id="160771" name="备注占位符 2"/>
          <p:cNvSpPr>
            <a:spLocks noGrp="1"/>
          </p:cNvSpPr>
          <p:nvPr>
            <p:ph type="body" idx="1"/>
          </p:nvPr>
        </p:nvSpPr>
        <p:spPr>
          <a:noFill/>
        </p:spPr>
        <p:txBody>
          <a:bodyPr/>
          <a:lstStyle/>
          <a:p>
            <a:pPr eaLnBrk="1" hangingPunct="1"/>
            <a:endParaRPr lang="zh-CN" altLang="en-US" smtClean="0"/>
          </a:p>
        </p:txBody>
      </p:sp>
      <p:sp>
        <p:nvSpPr>
          <p:cNvPr id="160772" name="灯片编号占位符 3"/>
          <p:cNvSpPr>
            <a:spLocks noGrp="1"/>
          </p:cNvSpPr>
          <p:nvPr>
            <p:ph type="sldNum" sz="quarter" idx="5"/>
          </p:nvPr>
        </p:nvSpPr>
        <p:spPr>
          <a:noFill/>
          <a:ln>
            <a:miter lim="800000"/>
            <a:headEnd/>
            <a:tailEnd/>
          </a:ln>
        </p:spPr>
        <p:txBody>
          <a:bodyPr/>
          <a:lstStyle/>
          <a:p>
            <a:fld id="{A401AA0F-5A21-4317-9831-A90FA98E3585}" type="slidenum">
              <a:rPr lang="en-US" altLang="zh-CN" smtClean="0"/>
              <a:pPr/>
              <a:t>19</a:t>
            </a:fld>
            <a:endParaRPr lang="en-US" altLang="zh-CN" smtClean="0"/>
          </a:p>
        </p:txBody>
      </p:sp>
    </p:spTree>
    <p:extLst>
      <p:ext uri="{BB962C8B-B14F-4D97-AF65-F5344CB8AC3E}">
        <p14:creationId xmlns:p14="http://schemas.microsoft.com/office/powerpoint/2010/main" val="1315052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noFill/>
        </p:spPr>
        <p:txBody>
          <a:bodyPr/>
          <a:lstStyle/>
          <a:p>
            <a:pPr eaLnBrk="1" hangingPunct="1"/>
            <a:endParaRPr lang="zh-CN" altLang="en-US" smtClean="0"/>
          </a:p>
        </p:txBody>
      </p:sp>
      <p:sp>
        <p:nvSpPr>
          <p:cNvPr id="161796" name="灯片编号占位符 3"/>
          <p:cNvSpPr>
            <a:spLocks noGrp="1"/>
          </p:cNvSpPr>
          <p:nvPr>
            <p:ph type="sldNum" sz="quarter" idx="5"/>
          </p:nvPr>
        </p:nvSpPr>
        <p:spPr>
          <a:noFill/>
          <a:ln>
            <a:miter lim="800000"/>
            <a:headEnd/>
            <a:tailEnd/>
          </a:ln>
        </p:spPr>
        <p:txBody>
          <a:bodyPr/>
          <a:lstStyle/>
          <a:p>
            <a:fld id="{55842B56-3519-4C91-9BEA-3D08296C031D}" type="slidenum">
              <a:rPr lang="en-US" altLang="zh-CN" smtClean="0"/>
              <a:pPr/>
              <a:t>20</a:t>
            </a:fld>
            <a:endParaRPr lang="en-US" altLang="zh-CN" smtClean="0"/>
          </a:p>
        </p:txBody>
      </p:sp>
    </p:spTree>
    <p:extLst>
      <p:ext uri="{BB962C8B-B14F-4D97-AF65-F5344CB8AC3E}">
        <p14:creationId xmlns:p14="http://schemas.microsoft.com/office/powerpoint/2010/main" val="1879394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ln/>
        </p:spPr>
      </p:sp>
      <p:sp>
        <p:nvSpPr>
          <p:cNvPr id="162819" name="备注占位符 2"/>
          <p:cNvSpPr>
            <a:spLocks noGrp="1"/>
          </p:cNvSpPr>
          <p:nvPr>
            <p:ph type="body" idx="1"/>
          </p:nvPr>
        </p:nvSpPr>
        <p:spPr>
          <a:noFill/>
        </p:spPr>
        <p:txBody>
          <a:bodyPr/>
          <a:lstStyle/>
          <a:p>
            <a:pPr eaLnBrk="1" hangingPunct="1"/>
            <a:endParaRPr lang="zh-CN" altLang="en-US" smtClean="0"/>
          </a:p>
        </p:txBody>
      </p:sp>
      <p:sp>
        <p:nvSpPr>
          <p:cNvPr id="162820" name="灯片编号占位符 3"/>
          <p:cNvSpPr>
            <a:spLocks noGrp="1"/>
          </p:cNvSpPr>
          <p:nvPr>
            <p:ph type="sldNum" sz="quarter" idx="5"/>
          </p:nvPr>
        </p:nvSpPr>
        <p:spPr>
          <a:noFill/>
          <a:ln>
            <a:miter lim="800000"/>
            <a:headEnd/>
            <a:tailEnd/>
          </a:ln>
        </p:spPr>
        <p:txBody>
          <a:bodyPr/>
          <a:lstStyle/>
          <a:p>
            <a:fld id="{FBCCE171-ED53-4AB7-8AB7-467DDC0438CD}" type="slidenum">
              <a:rPr lang="en-US" altLang="zh-CN" smtClean="0"/>
              <a:pPr/>
              <a:t>21</a:t>
            </a:fld>
            <a:endParaRPr lang="en-US" altLang="zh-CN" smtClean="0"/>
          </a:p>
        </p:txBody>
      </p:sp>
    </p:spTree>
    <p:extLst>
      <p:ext uri="{BB962C8B-B14F-4D97-AF65-F5344CB8AC3E}">
        <p14:creationId xmlns:p14="http://schemas.microsoft.com/office/powerpoint/2010/main" val="1991217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p:spPr>
        <p:txBody>
          <a:bodyPr/>
          <a:lstStyle/>
          <a:p>
            <a:pPr eaLnBrk="1" hangingPunct="1"/>
            <a:endParaRPr lang="zh-CN" altLang="en-US" smtClean="0"/>
          </a:p>
        </p:txBody>
      </p:sp>
      <p:sp>
        <p:nvSpPr>
          <p:cNvPr id="163844" name="灯片编号占位符 3"/>
          <p:cNvSpPr>
            <a:spLocks noGrp="1"/>
          </p:cNvSpPr>
          <p:nvPr>
            <p:ph type="sldNum" sz="quarter" idx="5"/>
          </p:nvPr>
        </p:nvSpPr>
        <p:spPr>
          <a:noFill/>
          <a:ln>
            <a:miter lim="800000"/>
            <a:headEnd/>
            <a:tailEnd/>
          </a:ln>
        </p:spPr>
        <p:txBody>
          <a:bodyPr/>
          <a:lstStyle/>
          <a:p>
            <a:fld id="{9FCD0A66-3CF2-49EE-B86C-2A8E4D123AED}" type="slidenum">
              <a:rPr lang="en-US" altLang="zh-CN" smtClean="0"/>
              <a:pPr/>
              <a:t>22</a:t>
            </a:fld>
            <a:endParaRPr lang="en-US" altLang="zh-CN" smtClean="0"/>
          </a:p>
        </p:txBody>
      </p:sp>
    </p:spTree>
    <p:extLst>
      <p:ext uri="{BB962C8B-B14F-4D97-AF65-F5344CB8AC3E}">
        <p14:creationId xmlns:p14="http://schemas.microsoft.com/office/powerpoint/2010/main" val="4086242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a:ln/>
        </p:spPr>
      </p:sp>
      <p:sp>
        <p:nvSpPr>
          <p:cNvPr id="164867" name="备注占位符 2"/>
          <p:cNvSpPr>
            <a:spLocks noGrp="1"/>
          </p:cNvSpPr>
          <p:nvPr>
            <p:ph type="body" idx="1"/>
          </p:nvPr>
        </p:nvSpPr>
        <p:spPr>
          <a:noFill/>
        </p:spPr>
        <p:txBody>
          <a:bodyPr/>
          <a:lstStyle/>
          <a:p>
            <a:pPr eaLnBrk="1" hangingPunct="1"/>
            <a:endParaRPr lang="zh-CN" altLang="en-US" smtClean="0"/>
          </a:p>
        </p:txBody>
      </p:sp>
      <p:sp>
        <p:nvSpPr>
          <p:cNvPr id="164868" name="灯片编号占位符 3"/>
          <p:cNvSpPr>
            <a:spLocks noGrp="1"/>
          </p:cNvSpPr>
          <p:nvPr>
            <p:ph type="sldNum" sz="quarter" idx="5"/>
          </p:nvPr>
        </p:nvSpPr>
        <p:spPr>
          <a:noFill/>
          <a:ln>
            <a:miter lim="800000"/>
            <a:headEnd/>
            <a:tailEnd/>
          </a:ln>
        </p:spPr>
        <p:txBody>
          <a:bodyPr/>
          <a:lstStyle/>
          <a:p>
            <a:fld id="{42340D35-678D-4A62-908B-878242CB343E}" type="slidenum">
              <a:rPr lang="en-US" altLang="zh-CN" smtClean="0"/>
              <a:pPr/>
              <a:t>23</a:t>
            </a:fld>
            <a:endParaRPr lang="en-US" altLang="zh-CN" smtClean="0"/>
          </a:p>
        </p:txBody>
      </p:sp>
    </p:spTree>
    <p:extLst>
      <p:ext uri="{BB962C8B-B14F-4D97-AF65-F5344CB8AC3E}">
        <p14:creationId xmlns:p14="http://schemas.microsoft.com/office/powerpoint/2010/main" val="891772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p:spPr>
        <p:txBody>
          <a:bodyPr/>
          <a:lstStyle/>
          <a:p>
            <a:pPr eaLnBrk="1" hangingPunct="1">
              <a:spcBef>
                <a:spcPct val="0"/>
              </a:spcBef>
            </a:pPr>
            <a:endParaRPr lang="zh-CN" altLang="en-US" smtClean="0">
              <a:latin typeface="Arial" pitchFamily="34" charset="0"/>
            </a:endParaRPr>
          </a:p>
        </p:txBody>
      </p:sp>
      <p:sp>
        <p:nvSpPr>
          <p:cNvPr id="32772" name="灯片编号占位符 3"/>
          <p:cNvSpPr txBox="1">
            <a:spLocks noGrp="1"/>
          </p:cNvSpPr>
          <p:nvPr/>
        </p:nvSpPr>
        <p:spPr bwMode="auto">
          <a:xfrm>
            <a:off x="3860800" y="9432925"/>
            <a:ext cx="2952750" cy="496888"/>
          </a:xfrm>
          <a:prstGeom prst="rect">
            <a:avLst/>
          </a:prstGeom>
          <a:noFill/>
          <a:ln w="9525">
            <a:noFill/>
            <a:miter lim="800000"/>
            <a:headEnd/>
            <a:tailEnd/>
          </a:ln>
        </p:spPr>
        <p:txBody>
          <a:bodyPr anchor="b"/>
          <a:lstStyle/>
          <a:p>
            <a:fld id="{FB2898A2-A1B0-49AD-90F7-1EF709F82A79}" type="slidenum">
              <a:rPr lang="zh-CN" altLang="en-US" sz="1200" i="0">
                <a:ea typeface="宋体" pitchFamily="2" charset="-122"/>
              </a:rPr>
              <a:pPr/>
              <a:t>4</a:t>
            </a:fld>
            <a:endParaRPr lang="en-US" altLang="zh-CN" sz="1200" i="0">
              <a:ea typeface="宋体" pitchFamily="2" charset="-122"/>
            </a:endParaRPr>
          </a:p>
        </p:txBody>
      </p:sp>
    </p:spTree>
    <p:extLst>
      <p:ext uri="{BB962C8B-B14F-4D97-AF65-F5344CB8AC3E}">
        <p14:creationId xmlns:p14="http://schemas.microsoft.com/office/powerpoint/2010/main" val="3995106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a:ln/>
        </p:spPr>
      </p:sp>
      <p:sp>
        <p:nvSpPr>
          <p:cNvPr id="165891" name="备注占位符 2"/>
          <p:cNvSpPr>
            <a:spLocks noGrp="1"/>
          </p:cNvSpPr>
          <p:nvPr>
            <p:ph type="body" idx="1"/>
          </p:nvPr>
        </p:nvSpPr>
        <p:spPr>
          <a:noFill/>
        </p:spPr>
        <p:txBody>
          <a:bodyPr/>
          <a:lstStyle/>
          <a:p>
            <a:pPr eaLnBrk="1" hangingPunct="1"/>
            <a:endParaRPr lang="zh-CN" altLang="en-US" smtClean="0"/>
          </a:p>
        </p:txBody>
      </p:sp>
      <p:sp>
        <p:nvSpPr>
          <p:cNvPr id="165892" name="灯片编号占位符 3"/>
          <p:cNvSpPr>
            <a:spLocks noGrp="1"/>
          </p:cNvSpPr>
          <p:nvPr>
            <p:ph type="sldNum" sz="quarter" idx="5"/>
          </p:nvPr>
        </p:nvSpPr>
        <p:spPr>
          <a:noFill/>
          <a:ln>
            <a:miter lim="800000"/>
            <a:headEnd/>
            <a:tailEnd/>
          </a:ln>
        </p:spPr>
        <p:txBody>
          <a:bodyPr/>
          <a:lstStyle/>
          <a:p>
            <a:fld id="{79785F7E-4707-4C62-B104-67159BFC3E7D}" type="slidenum">
              <a:rPr lang="en-US" altLang="zh-CN" smtClean="0"/>
              <a:pPr/>
              <a:t>24</a:t>
            </a:fld>
            <a:endParaRPr lang="en-US" altLang="zh-CN" smtClean="0"/>
          </a:p>
        </p:txBody>
      </p:sp>
    </p:spTree>
    <p:extLst>
      <p:ext uri="{BB962C8B-B14F-4D97-AF65-F5344CB8AC3E}">
        <p14:creationId xmlns:p14="http://schemas.microsoft.com/office/powerpoint/2010/main" val="327716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p:spPr>
        <p:txBody>
          <a:bodyPr/>
          <a:lstStyle/>
          <a:p>
            <a:pPr eaLnBrk="1" hangingPunct="1">
              <a:spcBef>
                <a:spcPct val="0"/>
              </a:spcBef>
            </a:pPr>
            <a:endParaRPr lang="zh-CN" altLang="en-US" smtClean="0">
              <a:latin typeface="Arial" pitchFamily="34" charset="0"/>
            </a:endParaRPr>
          </a:p>
        </p:txBody>
      </p:sp>
      <p:sp>
        <p:nvSpPr>
          <p:cNvPr id="32772" name="灯片编号占位符 3"/>
          <p:cNvSpPr txBox="1">
            <a:spLocks noGrp="1"/>
          </p:cNvSpPr>
          <p:nvPr/>
        </p:nvSpPr>
        <p:spPr bwMode="auto">
          <a:xfrm>
            <a:off x="3860800" y="9432925"/>
            <a:ext cx="2952750" cy="496888"/>
          </a:xfrm>
          <a:prstGeom prst="rect">
            <a:avLst/>
          </a:prstGeom>
          <a:noFill/>
          <a:ln w="9525">
            <a:noFill/>
            <a:miter lim="800000"/>
            <a:headEnd/>
            <a:tailEnd/>
          </a:ln>
        </p:spPr>
        <p:txBody>
          <a:bodyPr anchor="b"/>
          <a:lstStyle/>
          <a:p>
            <a:fld id="{FB2898A2-A1B0-49AD-90F7-1EF709F82A79}" type="slidenum">
              <a:rPr lang="zh-CN" altLang="en-US" sz="1200" i="0">
                <a:ea typeface="宋体" pitchFamily="2" charset="-122"/>
              </a:rPr>
              <a:pPr/>
              <a:t>26</a:t>
            </a:fld>
            <a:endParaRPr lang="en-US" altLang="zh-CN" sz="1200" i="0">
              <a:ea typeface="宋体" pitchFamily="2" charset="-122"/>
            </a:endParaRPr>
          </a:p>
        </p:txBody>
      </p:sp>
    </p:spTree>
    <p:extLst>
      <p:ext uri="{BB962C8B-B14F-4D97-AF65-F5344CB8AC3E}">
        <p14:creationId xmlns:p14="http://schemas.microsoft.com/office/powerpoint/2010/main" val="950345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a:ln/>
        </p:spPr>
      </p:sp>
      <p:sp>
        <p:nvSpPr>
          <p:cNvPr id="167939" name="备注占位符 2"/>
          <p:cNvSpPr>
            <a:spLocks noGrp="1"/>
          </p:cNvSpPr>
          <p:nvPr>
            <p:ph type="body" idx="1"/>
          </p:nvPr>
        </p:nvSpPr>
        <p:spPr>
          <a:noFill/>
        </p:spPr>
        <p:txBody>
          <a:bodyPr/>
          <a:lstStyle/>
          <a:p>
            <a:pPr eaLnBrk="1" hangingPunct="1"/>
            <a:endParaRPr lang="zh-CN" altLang="en-US" smtClean="0"/>
          </a:p>
        </p:txBody>
      </p:sp>
      <p:sp>
        <p:nvSpPr>
          <p:cNvPr id="167940" name="灯片编号占位符 3"/>
          <p:cNvSpPr>
            <a:spLocks noGrp="1"/>
          </p:cNvSpPr>
          <p:nvPr>
            <p:ph type="sldNum" sz="quarter" idx="5"/>
          </p:nvPr>
        </p:nvSpPr>
        <p:spPr>
          <a:noFill/>
          <a:ln>
            <a:miter lim="800000"/>
            <a:headEnd/>
            <a:tailEnd/>
          </a:ln>
        </p:spPr>
        <p:txBody>
          <a:bodyPr/>
          <a:lstStyle/>
          <a:p>
            <a:fld id="{EAA7C098-FDFD-45E0-B52C-6CBA416F0850}" type="slidenum">
              <a:rPr lang="en-US" altLang="zh-CN" smtClean="0"/>
              <a:pPr/>
              <a:t>27</a:t>
            </a:fld>
            <a:endParaRPr lang="en-US" altLang="zh-CN" smtClean="0"/>
          </a:p>
        </p:txBody>
      </p:sp>
    </p:spTree>
    <p:extLst>
      <p:ext uri="{BB962C8B-B14F-4D97-AF65-F5344CB8AC3E}">
        <p14:creationId xmlns:p14="http://schemas.microsoft.com/office/powerpoint/2010/main" val="952160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a:ln/>
        </p:spPr>
      </p:sp>
      <p:sp>
        <p:nvSpPr>
          <p:cNvPr id="168963" name="备注占位符 2"/>
          <p:cNvSpPr>
            <a:spLocks noGrp="1"/>
          </p:cNvSpPr>
          <p:nvPr>
            <p:ph type="body" idx="1"/>
          </p:nvPr>
        </p:nvSpPr>
        <p:spPr>
          <a:noFill/>
        </p:spPr>
        <p:txBody>
          <a:bodyPr/>
          <a:lstStyle/>
          <a:p>
            <a:pPr eaLnBrk="1" hangingPunct="1"/>
            <a:endParaRPr lang="zh-CN" altLang="en-US" smtClean="0"/>
          </a:p>
        </p:txBody>
      </p:sp>
      <p:sp>
        <p:nvSpPr>
          <p:cNvPr id="168964" name="灯片编号占位符 3"/>
          <p:cNvSpPr>
            <a:spLocks noGrp="1"/>
          </p:cNvSpPr>
          <p:nvPr>
            <p:ph type="sldNum" sz="quarter" idx="5"/>
          </p:nvPr>
        </p:nvSpPr>
        <p:spPr>
          <a:noFill/>
          <a:ln>
            <a:miter lim="800000"/>
            <a:headEnd/>
            <a:tailEnd/>
          </a:ln>
        </p:spPr>
        <p:txBody>
          <a:bodyPr/>
          <a:lstStyle/>
          <a:p>
            <a:fld id="{0E015354-61C5-4745-8FA4-3B448A14AF49}" type="slidenum">
              <a:rPr lang="en-US" altLang="zh-CN" smtClean="0"/>
              <a:pPr/>
              <a:t>28</a:t>
            </a:fld>
            <a:endParaRPr lang="en-US" altLang="zh-CN" smtClean="0"/>
          </a:p>
        </p:txBody>
      </p:sp>
    </p:spTree>
    <p:extLst>
      <p:ext uri="{BB962C8B-B14F-4D97-AF65-F5344CB8AC3E}">
        <p14:creationId xmlns:p14="http://schemas.microsoft.com/office/powerpoint/2010/main" val="395003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a:ln/>
        </p:spPr>
      </p:sp>
      <p:sp>
        <p:nvSpPr>
          <p:cNvPr id="169987" name="备注占位符 2"/>
          <p:cNvSpPr>
            <a:spLocks noGrp="1"/>
          </p:cNvSpPr>
          <p:nvPr>
            <p:ph type="body" idx="1"/>
          </p:nvPr>
        </p:nvSpPr>
        <p:spPr>
          <a:noFill/>
        </p:spPr>
        <p:txBody>
          <a:bodyPr/>
          <a:lstStyle/>
          <a:p>
            <a:pPr eaLnBrk="1" hangingPunct="1"/>
            <a:endParaRPr lang="zh-CN" altLang="en-US" smtClean="0"/>
          </a:p>
        </p:txBody>
      </p:sp>
      <p:sp>
        <p:nvSpPr>
          <p:cNvPr id="169988" name="灯片编号占位符 3"/>
          <p:cNvSpPr>
            <a:spLocks noGrp="1"/>
          </p:cNvSpPr>
          <p:nvPr>
            <p:ph type="sldNum" sz="quarter" idx="5"/>
          </p:nvPr>
        </p:nvSpPr>
        <p:spPr>
          <a:noFill/>
          <a:ln>
            <a:miter lim="800000"/>
            <a:headEnd/>
            <a:tailEnd/>
          </a:ln>
        </p:spPr>
        <p:txBody>
          <a:bodyPr/>
          <a:lstStyle/>
          <a:p>
            <a:fld id="{F7686181-C0A6-44A9-8A87-3EA9C6E899E9}" type="slidenum">
              <a:rPr lang="en-US" altLang="zh-CN" smtClean="0"/>
              <a:pPr/>
              <a:t>29</a:t>
            </a:fld>
            <a:endParaRPr lang="en-US" altLang="zh-CN" smtClean="0"/>
          </a:p>
        </p:txBody>
      </p:sp>
    </p:spTree>
    <p:extLst>
      <p:ext uri="{BB962C8B-B14F-4D97-AF65-F5344CB8AC3E}">
        <p14:creationId xmlns:p14="http://schemas.microsoft.com/office/powerpoint/2010/main" val="1201344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a:ln/>
        </p:spPr>
      </p:sp>
      <p:sp>
        <p:nvSpPr>
          <p:cNvPr id="171011" name="备注占位符 2"/>
          <p:cNvSpPr>
            <a:spLocks noGrp="1"/>
          </p:cNvSpPr>
          <p:nvPr>
            <p:ph type="body" idx="1"/>
          </p:nvPr>
        </p:nvSpPr>
        <p:spPr>
          <a:noFill/>
        </p:spPr>
        <p:txBody>
          <a:bodyPr/>
          <a:lstStyle/>
          <a:p>
            <a:pPr eaLnBrk="1" hangingPunct="1"/>
            <a:endParaRPr lang="zh-CN" altLang="en-US" smtClean="0"/>
          </a:p>
        </p:txBody>
      </p:sp>
      <p:sp>
        <p:nvSpPr>
          <p:cNvPr id="171012" name="灯片编号占位符 3"/>
          <p:cNvSpPr>
            <a:spLocks noGrp="1"/>
          </p:cNvSpPr>
          <p:nvPr>
            <p:ph type="sldNum" sz="quarter" idx="5"/>
          </p:nvPr>
        </p:nvSpPr>
        <p:spPr>
          <a:noFill/>
          <a:ln>
            <a:miter lim="800000"/>
            <a:headEnd/>
            <a:tailEnd/>
          </a:ln>
        </p:spPr>
        <p:txBody>
          <a:bodyPr/>
          <a:lstStyle/>
          <a:p>
            <a:fld id="{FD50894F-2E36-4A82-B647-A191C0784A4D}" type="slidenum">
              <a:rPr lang="en-US" altLang="zh-CN" smtClean="0"/>
              <a:pPr/>
              <a:t>30</a:t>
            </a:fld>
            <a:endParaRPr lang="en-US" altLang="zh-CN" smtClean="0"/>
          </a:p>
        </p:txBody>
      </p:sp>
    </p:spTree>
    <p:extLst>
      <p:ext uri="{BB962C8B-B14F-4D97-AF65-F5344CB8AC3E}">
        <p14:creationId xmlns:p14="http://schemas.microsoft.com/office/powerpoint/2010/main" val="3578518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a:ln/>
        </p:spPr>
      </p:sp>
      <p:sp>
        <p:nvSpPr>
          <p:cNvPr id="172035" name="备注占位符 2"/>
          <p:cNvSpPr>
            <a:spLocks noGrp="1"/>
          </p:cNvSpPr>
          <p:nvPr>
            <p:ph type="body" idx="1"/>
          </p:nvPr>
        </p:nvSpPr>
        <p:spPr>
          <a:noFill/>
        </p:spPr>
        <p:txBody>
          <a:bodyPr/>
          <a:lstStyle/>
          <a:p>
            <a:pPr eaLnBrk="1" hangingPunct="1"/>
            <a:endParaRPr lang="zh-CN" altLang="en-US" smtClean="0"/>
          </a:p>
        </p:txBody>
      </p:sp>
      <p:sp>
        <p:nvSpPr>
          <p:cNvPr id="172036" name="灯片编号占位符 3"/>
          <p:cNvSpPr>
            <a:spLocks noGrp="1"/>
          </p:cNvSpPr>
          <p:nvPr>
            <p:ph type="sldNum" sz="quarter" idx="5"/>
          </p:nvPr>
        </p:nvSpPr>
        <p:spPr>
          <a:noFill/>
          <a:ln>
            <a:miter lim="800000"/>
            <a:headEnd/>
            <a:tailEnd/>
          </a:ln>
        </p:spPr>
        <p:txBody>
          <a:bodyPr/>
          <a:lstStyle/>
          <a:p>
            <a:fld id="{18943C74-189B-477A-9233-F272DC51239D}" type="slidenum">
              <a:rPr lang="en-US" altLang="zh-CN" smtClean="0"/>
              <a:pPr/>
              <a:t>31</a:t>
            </a:fld>
            <a:endParaRPr lang="en-US" altLang="zh-CN" smtClean="0"/>
          </a:p>
        </p:txBody>
      </p:sp>
    </p:spTree>
    <p:extLst>
      <p:ext uri="{BB962C8B-B14F-4D97-AF65-F5344CB8AC3E}">
        <p14:creationId xmlns:p14="http://schemas.microsoft.com/office/powerpoint/2010/main" val="41835529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a:ln/>
        </p:spPr>
      </p:sp>
      <p:sp>
        <p:nvSpPr>
          <p:cNvPr id="173059" name="备注占位符 2"/>
          <p:cNvSpPr>
            <a:spLocks noGrp="1"/>
          </p:cNvSpPr>
          <p:nvPr>
            <p:ph type="body" idx="1"/>
          </p:nvPr>
        </p:nvSpPr>
        <p:spPr>
          <a:noFill/>
        </p:spPr>
        <p:txBody>
          <a:bodyPr/>
          <a:lstStyle/>
          <a:p>
            <a:pPr eaLnBrk="1" hangingPunct="1"/>
            <a:endParaRPr lang="zh-CN" altLang="en-US" smtClean="0"/>
          </a:p>
        </p:txBody>
      </p:sp>
      <p:sp>
        <p:nvSpPr>
          <p:cNvPr id="173060" name="灯片编号占位符 3"/>
          <p:cNvSpPr>
            <a:spLocks noGrp="1"/>
          </p:cNvSpPr>
          <p:nvPr>
            <p:ph type="sldNum" sz="quarter" idx="5"/>
          </p:nvPr>
        </p:nvSpPr>
        <p:spPr>
          <a:noFill/>
          <a:ln>
            <a:miter lim="800000"/>
            <a:headEnd/>
            <a:tailEnd/>
          </a:ln>
        </p:spPr>
        <p:txBody>
          <a:bodyPr/>
          <a:lstStyle/>
          <a:p>
            <a:fld id="{CB45CFFF-3A13-4E4E-8A1D-0C7BD50EB84F}" type="slidenum">
              <a:rPr lang="en-US" altLang="zh-CN" smtClean="0"/>
              <a:pPr/>
              <a:t>32</a:t>
            </a:fld>
            <a:endParaRPr lang="en-US" altLang="zh-CN" smtClean="0"/>
          </a:p>
        </p:txBody>
      </p:sp>
    </p:spTree>
    <p:extLst>
      <p:ext uri="{BB962C8B-B14F-4D97-AF65-F5344CB8AC3E}">
        <p14:creationId xmlns:p14="http://schemas.microsoft.com/office/powerpoint/2010/main" val="1671479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幻灯片图像占位符 1"/>
          <p:cNvSpPr>
            <a:spLocks noGrp="1" noRot="1" noChangeAspect="1" noTextEdit="1"/>
          </p:cNvSpPr>
          <p:nvPr>
            <p:ph type="sldImg"/>
          </p:nvPr>
        </p:nvSpPr>
        <p:spPr>
          <a:ln/>
        </p:spPr>
      </p:sp>
      <p:sp>
        <p:nvSpPr>
          <p:cNvPr id="174083" name="备注占位符 2"/>
          <p:cNvSpPr>
            <a:spLocks noGrp="1"/>
          </p:cNvSpPr>
          <p:nvPr>
            <p:ph type="body" idx="1"/>
          </p:nvPr>
        </p:nvSpPr>
        <p:spPr>
          <a:noFill/>
        </p:spPr>
        <p:txBody>
          <a:bodyPr/>
          <a:lstStyle/>
          <a:p>
            <a:pPr eaLnBrk="1" hangingPunct="1"/>
            <a:endParaRPr lang="zh-CN" altLang="en-US" smtClean="0"/>
          </a:p>
        </p:txBody>
      </p:sp>
      <p:sp>
        <p:nvSpPr>
          <p:cNvPr id="174084" name="灯片编号占位符 3"/>
          <p:cNvSpPr>
            <a:spLocks noGrp="1"/>
          </p:cNvSpPr>
          <p:nvPr>
            <p:ph type="sldNum" sz="quarter" idx="5"/>
          </p:nvPr>
        </p:nvSpPr>
        <p:spPr>
          <a:noFill/>
          <a:ln>
            <a:miter lim="800000"/>
            <a:headEnd/>
            <a:tailEnd/>
          </a:ln>
        </p:spPr>
        <p:txBody>
          <a:bodyPr/>
          <a:lstStyle/>
          <a:p>
            <a:fld id="{F517584E-3D5C-4C82-BFB0-8BA7F8E4875B}" type="slidenum">
              <a:rPr lang="en-US" altLang="zh-CN" smtClean="0"/>
              <a:pPr/>
              <a:t>33</a:t>
            </a:fld>
            <a:endParaRPr lang="en-US" altLang="zh-CN" smtClean="0"/>
          </a:p>
        </p:txBody>
      </p:sp>
    </p:spTree>
    <p:extLst>
      <p:ext uri="{BB962C8B-B14F-4D97-AF65-F5344CB8AC3E}">
        <p14:creationId xmlns:p14="http://schemas.microsoft.com/office/powerpoint/2010/main" val="2074494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a:ln/>
        </p:spPr>
      </p:sp>
      <p:sp>
        <p:nvSpPr>
          <p:cNvPr id="175107" name="备注占位符 2"/>
          <p:cNvSpPr>
            <a:spLocks noGrp="1"/>
          </p:cNvSpPr>
          <p:nvPr>
            <p:ph type="body" idx="1"/>
          </p:nvPr>
        </p:nvSpPr>
        <p:spPr>
          <a:noFill/>
        </p:spPr>
        <p:txBody>
          <a:bodyPr/>
          <a:lstStyle/>
          <a:p>
            <a:pPr eaLnBrk="1" hangingPunct="1"/>
            <a:endParaRPr lang="zh-CN" altLang="en-US" smtClean="0"/>
          </a:p>
        </p:txBody>
      </p:sp>
      <p:sp>
        <p:nvSpPr>
          <p:cNvPr id="175108" name="灯片编号占位符 3"/>
          <p:cNvSpPr>
            <a:spLocks noGrp="1"/>
          </p:cNvSpPr>
          <p:nvPr>
            <p:ph type="sldNum" sz="quarter" idx="5"/>
          </p:nvPr>
        </p:nvSpPr>
        <p:spPr>
          <a:noFill/>
          <a:ln>
            <a:miter lim="800000"/>
            <a:headEnd/>
            <a:tailEnd/>
          </a:ln>
        </p:spPr>
        <p:txBody>
          <a:bodyPr/>
          <a:lstStyle/>
          <a:p>
            <a:fld id="{F9371C73-ABB8-4DB4-A6F8-F682F50D81C6}" type="slidenum">
              <a:rPr lang="en-US" altLang="zh-CN" smtClean="0"/>
              <a:pPr/>
              <a:t>34</a:t>
            </a:fld>
            <a:endParaRPr lang="en-US" altLang="zh-CN" smtClean="0"/>
          </a:p>
        </p:txBody>
      </p:sp>
    </p:spTree>
    <p:extLst>
      <p:ext uri="{BB962C8B-B14F-4D97-AF65-F5344CB8AC3E}">
        <p14:creationId xmlns:p14="http://schemas.microsoft.com/office/powerpoint/2010/main" val="1008714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a:ln/>
        </p:spPr>
      </p:sp>
      <p:sp>
        <p:nvSpPr>
          <p:cNvPr id="147459" name="备注占位符 2"/>
          <p:cNvSpPr>
            <a:spLocks noGrp="1"/>
          </p:cNvSpPr>
          <p:nvPr>
            <p:ph type="body" idx="1"/>
          </p:nvPr>
        </p:nvSpPr>
        <p:spPr>
          <a:noFill/>
        </p:spPr>
        <p:txBody>
          <a:bodyPr/>
          <a:lstStyle/>
          <a:p>
            <a:pPr eaLnBrk="1" hangingPunct="1"/>
            <a:endParaRPr lang="zh-CN" altLang="en-US" smtClean="0"/>
          </a:p>
        </p:txBody>
      </p:sp>
      <p:sp>
        <p:nvSpPr>
          <p:cNvPr id="147460" name="灯片编号占位符 3"/>
          <p:cNvSpPr>
            <a:spLocks noGrp="1"/>
          </p:cNvSpPr>
          <p:nvPr>
            <p:ph type="sldNum" sz="quarter" idx="5"/>
          </p:nvPr>
        </p:nvSpPr>
        <p:spPr>
          <a:noFill/>
          <a:ln>
            <a:miter lim="800000"/>
            <a:headEnd/>
            <a:tailEnd/>
          </a:ln>
        </p:spPr>
        <p:txBody>
          <a:bodyPr/>
          <a:lstStyle/>
          <a:p>
            <a:fld id="{A2ABE9AD-33F1-4D52-B518-59DE3DB78A71}" type="slidenum">
              <a:rPr lang="en-US" altLang="zh-CN" smtClean="0"/>
              <a:pPr/>
              <a:t>6</a:t>
            </a:fld>
            <a:endParaRPr lang="en-US" altLang="zh-CN" smtClean="0"/>
          </a:p>
        </p:txBody>
      </p:sp>
    </p:spTree>
    <p:extLst>
      <p:ext uri="{BB962C8B-B14F-4D97-AF65-F5344CB8AC3E}">
        <p14:creationId xmlns:p14="http://schemas.microsoft.com/office/powerpoint/2010/main" val="2173434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p:cNvSpPr>
            <a:spLocks noGrp="1" noRot="1" noChangeAspect="1" noTextEdit="1"/>
          </p:cNvSpPr>
          <p:nvPr>
            <p:ph type="sldImg"/>
          </p:nvPr>
        </p:nvSpPr>
        <p:spPr>
          <a:ln/>
        </p:spPr>
      </p:sp>
      <p:sp>
        <p:nvSpPr>
          <p:cNvPr id="176131" name="备注占位符 2"/>
          <p:cNvSpPr>
            <a:spLocks noGrp="1"/>
          </p:cNvSpPr>
          <p:nvPr>
            <p:ph type="body" idx="1"/>
          </p:nvPr>
        </p:nvSpPr>
        <p:spPr>
          <a:noFill/>
        </p:spPr>
        <p:txBody>
          <a:bodyPr/>
          <a:lstStyle/>
          <a:p>
            <a:pPr eaLnBrk="1" hangingPunct="1"/>
            <a:endParaRPr lang="zh-CN" altLang="en-US" smtClean="0"/>
          </a:p>
        </p:txBody>
      </p:sp>
      <p:sp>
        <p:nvSpPr>
          <p:cNvPr id="176132" name="灯片编号占位符 3"/>
          <p:cNvSpPr>
            <a:spLocks noGrp="1"/>
          </p:cNvSpPr>
          <p:nvPr>
            <p:ph type="sldNum" sz="quarter" idx="5"/>
          </p:nvPr>
        </p:nvSpPr>
        <p:spPr>
          <a:noFill/>
          <a:ln>
            <a:miter lim="800000"/>
            <a:headEnd/>
            <a:tailEnd/>
          </a:ln>
        </p:spPr>
        <p:txBody>
          <a:bodyPr/>
          <a:lstStyle/>
          <a:p>
            <a:fld id="{FF2860A2-3FDB-4EA9-B8FB-0A090B7DEA2C}" type="slidenum">
              <a:rPr lang="en-US" altLang="zh-CN" smtClean="0"/>
              <a:pPr/>
              <a:t>35</a:t>
            </a:fld>
            <a:endParaRPr lang="en-US" altLang="zh-CN" smtClean="0"/>
          </a:p>
        </p:txBody>
      </p:sp>
    </p:spTree>
    <p:extLst>
      <p:ext uri="{BB962C8B-B14F-4D97-AF65-F5344CB8AC3E}">
        <p14:creationId xmlns:p14="http://schemas.microsoft.com/office/powerpoint/2010/main" val="39992320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a:ln/>
        </p:spPr>
      </p:sp>
      <p:sp>
        <p:nvSpPr>
          <p:cNvPr id="177155" name="备注占位符 2"/>
          <p:cNvSpPr>
            <a:spLocks noGrp="1"/>
          </p:cNvSpPr>
          <p:nvPr>
            <p:ph type="body" idx="1"/>
          </p:nvPr>
        </p:nvSpPr>
        <p:spPr>
          <a:noFill/>
        </p:spPr>
        <p:txBody>
          <a:bodyPr/>
          <a:lstStyle/>
          <a:p>
            <a:pPr eaLnBrk="1" hangingPunct="1"/>
            <a:endParaRPr lang="zh-CN" altLang="en-US" smtClean="0"/>
          </a:p>
        </p:txBody>
      </p:sp>
      <p:sp>
        <p:nvSpPr>
          <p:cNvPr id="177156" name="灯片编号占位符 3"/>
          <p:cNvSpPr>
            <a:spLocks noGrp="1"/>
          </p:cNvSpPr>
          <p:nvPr>
            <p:ph type="sldNum" sz="quarter" idx="5"/>
          </p:nvPr>
        </p:nvSpPr>
        <p:spPr>
          <a:noFill/>
          <a:ln>
            <a:miter lim="800000"/>
            <a:headEnd/>
            <a:tailEnd/>
          </a:ln>
        </p:spPr>
        <p:txBody>
          <a:bodyPr/>
          <a:lstStyle/>
          <a:p>
            <a:fld id="{F6601D57-3218-447F-B217-2F038E47F3C2}" type="slidenum">
              <a:rPr lang="en-US" altLang="zh-CN" smtClean="0"/>
              <a:pPr/>
              <a:t>37</a:t>
            </a:fld>
            <a:endParaRPr lang="en-US" altLang="zh-CN" smtClean="0"/>
          </a:p>
        </p:txBody>
      </p:sp>
    </p:spTree>
    <p:extLst>
      <p:ext uri="{BB962C8B-B14F-4D97-AF65-F5344CB8AC3E}">
        <p14:creationId xmlns:p14="http://schemas.microsoft.com/office/powerpoint/2010/main" val="2287671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a:ln/>
        </p:spPr>
      </p:sp>
      <p:sp>
        <p:nvSpPr>
          <p:cNvPr id="178179" name="备注占位符 2"/>
          <p:cNvSpPr>
            <a:spLocks noGrp="1"/>
          </p:cNvSpPr>
          <p:nvPr>
            <p:ph type="body" idx="1"/>
          </p:nvPr>
        </p:nvSpPr>
        <p:spPr>
          <a:noFill/>
        </p:spPr>
        <p:txBody>
          <a:bodyPr/>
          <a:lstStyle/>
          <a:p>
            <a:pPr eaLnBrk="1" hangingPunct="1"/>
            <a:endParaRPr lang="zh-CN" altLang="en-US" smtClean="0"/>
          </a:p>
        </p:txBody>
      </p:sp>
      <p:sp>
        <p:nvSpPr>
          <p:cNvPr id="178180" name="灯片编号占位符 3"/>
          <p:cNvSpPr>
            <a:spLocks noGrp="1"/>
          </p:cNvSpPr>
          <p:nvPr>
            <p:ph type="sldNum" sz="quarter" idx="5"/>
          </p:nvPr>
        </p:nvSpPr>
        <p:spPr>
          <a:noFill/>
          <a:ln>
            <a:miter lim="800000"/>
            <a:headEnd/>
            <a:tailEnd/>
          </a:ln>
        </p:spPr>
        <p:txBody>
          <a:bodyPr/>
          <a:lstStyle/>
          <a:p>
            <a:fld id="{857B5C98-4E01-4784-B45E-0CA9938B29EA}" type="slidenum">
              <a:rPr lang="en-US" altLang="zh-CN" smtClean="0"/>
              <a:pPr/>
              <a:t>38</a:t>
            </a:fld>
            <a:endParaRPr lang="en-US" altLang="zh-CN" smtClean="0"/>
          </a:p>
        </p:txBody>
      </p:sp>
    </p:spTree>
    <p:extLst>
      <p:ext uri="{BB962C8B-B14F-4D97-AF65-F5344CB8AC3E}">
        <p14:creationId xmlns:p14="http://schemas.microsoft.com/office/powerpoint/2010/main" val="29734164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a:ln/>
        </p:spPr>
      </p:sp>
      <p:sp>
        <p:nvSpPr>
          <p:cNvPr id="178179" name="备注占位符 2"/>
          <p:cNvSpPr>
            <a:spLocks noGrp="1"/>
          </p:cNvSpPr>
          <p:nvPr>
            <p:ph type="body" idx="1"/>
          </p:nvPr>
        </p:nvSpPr>
        <p:spPr>
          <a:noFill/>
        </p:spPr>
        <p:txBody>
          <a:bodyPr/>
          <a:lstStyle/>
          <a:p>
            <a:pPr eaLnBrk="1" hangingPunct="1"/>
            <a:endParaRPr lang="zh-CN" altLang="en-US" smtClean="0"/>
          </a:p>
        </p:txBody>
      </p:sp>
      <p:sp>
        <p:nvSpPr>
          <p:cNvPr id="178180" name="灯片编号占位符 3"/>
          <p:cNvSpPr>
            <a:spLocks noGrp="1"/>
          </p:cNvSpPr>
          <p:nvPr>
            <p:ph type="sldNum" sz="quarter" idx="5"/>
          </p:nvPr>
        </p:nvSpPr>
        <p:spPr>
          <a:noFill/>
          <a:ln>
            <a:miter lim="800000"/>
            <a:headEnd/>
            <a:tailEnd/>
          </a:ln>
        </p:spPr>
        <p:txBody>
          <a:bodyPr/>
          <a:lstStyle/>
          <a:p>
            <a:fld id="{857B5C98-4E01-4784-B45E-0CA9938B29EA}" type="slidenum">
              <a:rPr lang="en-US" altLang="zh-CN" smtClean="0"/>
              <a:pPr/>
              <a:t>39</a:t>
            </a:fld>
            <a:endParaRPr lang="en-US" altLang="zh-CN" smtClean="0"/>
          </a:p>
        </p:txBody>
      </p:sp>
    </p:spTree>
    <p:extLst>
      <p:ext uri="{BB962C8B-B14F-4D97-AF65-F5344CB8AC3E}">
        <p14:creationId xmlns:p14="http://schemas.microsoft.com/office/powerpoint/2010/main" val="440016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a:ln/>
        </p:spPr>
      </p:sp>
      <p:sp>
        <p:nvSpPr>
          <p:cNvPr id="179203" name="备注占位符 2"/>
          <p:cNvSpPr>
            <a:spLocks noGrp="1"/>
          </p:cNvSpPr>
          <p:nvPr>
            <p:ph type="body" idx="1"/>
          </p:nvPr>
        </p:nvSpPr>
        <p:spPr>
          <a:noFill/>
        </p:spPr>
        <p:txBody>
          <a:bodyPr/>
          <a:lstStyle/>
          <a:p>
            <a:pPr eaLnBrk="1" hangingPunct="1"/>
            <a:endParaRPr lang="zh-CN" altLang="en-US" smtClean="0"/>
          </a:p>
        </p:txBody>
      </p:sp>
      <p:sp>
        <p:nvSpPr>
          <p:cNvPr id="179204" name="灯片编号占位符 3"/>
          <p:cNvSpPr>
            <a:spLocks noGrp="1"/>
          </p:cNvSpPr>
          <p:nvPr>
            <p:ph type="sldNum" sz="quarter" idx="5"/>
          </p:nvPr>
        </p:nvSpPr>
        <p:spPr>
          <a:noFill/>
          <a:ln>
            <a:miter lim="800000"/>
            <a:headEnd/>
            <a:tailEnd/>
          </a:ln>
        </p:spPr>
        <p:txBody>
          <a:bodyPr/>
          <a:lstStyle/>
          <a:p>
            <a:fld id="{63A3F7D8-2F28-43AC-AE48-E2E06E6488E9}" type="slidenum">
              <a:rPr lang="en-US" altLang="zh-CN" smtClean="0"/>
              <a:pPr/>
              <a:t>40</a:t>
            </a:fld>
            <a:endParaRPr lang="en-US" altLang="zh-CN" smtClean="0"/>
          </a:p>
        </p:txBody>
      </p:sp>
    </p:spTree>
    <p:extLst>
      <p:ext uri="{BB962C8B-B14F-4D97-AF65-F5344CB8AC3E}">
        <p14:creationId xmlns:p14="http://schemas.microsoft.com/office/powerpoint/2010/main" val="11652598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p:spPr>
        <p:txBody>
          <a:bodyPr/>
          <a:lstStyle/>
          <a:p>
            <a:pPr eaLnBrk="1" hangingPunct="1">
              <a:spcBef>
                <a:spcPct val="0"/>
              </a:spcBef>
            </a:pPr>
            <a:endParaRPr lang="zh-CN" altLang="en-US" smtClean="0">
              <a:latin typeface="Arial" pitchFamily="34" charset="0"/>
            </a:endParaRPr>
          </a:p>
        </p:txBody>
      </p:sp>
      <p:sp>
        <p:nvSpPr>
          <p:cNvPr id="32772" name="灯片编号占位符 3"/>
          <p:cNvSpPr txBox="1">
            <a:spLocks noGrp="1"/>
          </p:cNvSpPr>
          <p:nvPr/>
        </p:nvSpPr>
        <p:spPr bwMode="auto">
          <a:xfrm>
            <a:off x="3860800" y="9432925"/>
            <a:ext cx="2952750" cy="496888"/>
          </a:xfrm>
          <a:prstGeom prst="rect">
            <a:avLst/>
          </a:prstGeom>
          <a:noFill/>
          <a:ln w="9525">
            <a:noFill/>
            <a:miter lim="800000"/>
            <a:headEnd/>
            <a:tailEnd/>
          </a:ln>
        </p:spPr>
        <p:txBody>
          <a:bodyPr anchor="b"/>
          <a:lstStyle/>
          <a:p>
            <a:fld id="{FB2898A2-A1B0-49AD-90F7-1EF709F82A79}" type="slidenum">
              <a:rPr lang="zh-CN" altLang="en-US" sz="1200" i="0">
                <a:solidFill>
                  <a:srgbClr val="000000"/>
                </a:solidFill>
                <a:ea typeface="宋体" pitchFamily="2" charset="-122"/>
              </a:rPr>
              <a:pPr/>
              <a:t>42</a:t>
            </a:fld>
            <a:endParaRPr lang="en-US" altLang="zh-CN" sz="1200" i="0">
              <a:solidFill>
                <a:srgbClr val="000000"/>
              </a:solidFill>
              <a:ea typeface="宋体" pitchFamily="2" charset="-122"/>
            </a:endParaRPr>
          </a:p>
        </p:txBody>
      </p:sp>
    </p:spTree>
    <p:extLst>
      <p:ext uri="{BB962C8B-B14F-4D97-AF65-F5344CB8AC3E}">
        <p14:creationId xmlns:p14="http://schemas.microsoft.com/office/powerpoint/2010/main" val="22395495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a:ln/>
        </p:spPr>
      </p:sp>
      <p:sp>
        <p:nvSpPr>
          <p:cNvPr id="181251" name="备注占位符 2"/>
          <p:cNvSpPr>
            <a:spLocks noGrp="1"/>
          </p:cNvSpPr>
          <p:nvPr>
            <p:ph type="body" idx="1"/>
          </p:nvPr>
        </p:nvSpPr>
        <p:spPr>
          <a:noFill/>
        </p:spPr>
        <p:txBody>
          <a:bodyPr/>
          <a:lstStyle/>
          <a:p>
            <a:pPr eaLnBrk="1" hangingPunct="1"/>
            <a:endParaRPr lang="zh-CN" altLang="en-US" smtClean="0"/>
          </a:p>
        </p:txBody>
      </p:sp>
      <p:sp>
        <p:nvSpPr>
          <p:cNvPr id="181252" name="灯片编号占位符 3"/>
          <p:cNvSpPr>
            <a:spLocks noGrp="1"/>
          </p:cNvSpPr>
          <p:nvPr>
            <p:ph type="sldNum" sz="quarter" idx="5"/>
          </p:nvPr>
        </p:nvSpPr>
        <p:spPr>
          <a:noFill/>
          <a:ln>
            <a:miter lim="800000"/>
            <a:headEnd/>
            <a:tailEnd/>
          </a:ln>
        </p:spPr>
        <p:txBody>
          <a:bodyPr/>
          <a:lstStyle/>
          <a:p>
            <a:fld id="{4E7904F0-219D-4C4A-9441-E52F29D10A00}" type="slidenum">
              <a:rPr lang="en-US" altLang="zh-CN" smtClean="0"/>
              <a:pPr/>
              <a:t>43</a:t>
            </a:fld>
            <a:endParaRPr lang="en-US" altLang="zh-CN" smtClean="0"/>
          </a:p>
        </p:txBody>
      </p:sp>
    </p:spTree>
    <p:extLst>
      <p:ext uri="{BB962C8B-B14F-4D97-AF65-F5344CB8AC3E}">
        <p14:creationId xmlns:p14="http://schemas.microsoft.com/office/powerpoint/2010/main" val="69972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p:spPr>
        <p:txBody>
          <a:bodyPr/>
          <a:lstStyle/>
          <a:p>
            <a:pPr eaLnBrk="1" hangingPunct="1"/>
            <a:endParaRPr lang="zh-CN" altLang="en-US" smtClean="0"/>
          </a:p>
        </p:txBody>
      </p:sp>
      <p:sp>
        <p:nvSpPr>
          <p:cNvPr id="182276" name="灯片编号占位符 3"/>
          <p:cNvSpPr>
            <a:spLocks noGrp="1"/>
          </p:cNvSpPr>
          <p:nvPr>
            <p:ph type="sldNum" sz="quarter" idx="5"/>
          </p:nvPr>
        </p:nvSpPr>
        <p:spPr>
          <a:noFill/>
          <a:ln>
            <a:miter lim="800000"/>
            <a:headEnd/>
            <a:tailEnd/>
          </a:ln>
        </p:spPr>
        <p:txBody>
          <a:bodyPr/>
          <a:lstStyle/>
          <a:p>
            <a:fld id="{5771E358-4D0A-41F4-B5F6-A084B968F916}" type="slidenum">
              <a:rPr lang="en-US" altLang="zh-CN" smtClean="0"/>
              <a:pPr/>
              <a:t>44</a:t>
            </a:fld>
            <a:endParaRPr lang="en-US" altLang="zh-CN" smtClean="0"/>
          </a:p>
        </p:txBody>
      </p:sp>
    </p:spTree>
    <p:extLst>
      <p:ext uri="{BB962C8B-B14F-4D97-AF65-F5344CB8AC3E}">
        <p14:creationId xmlns:p14="http://schemas.microsoft.com/office/powerpoint/2010/main" val="5497599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a:ln/>
        </p:spPr>
      </p:sp>
      <p:sp>
        <p:nvSpPr>
          <p:cNvPr id="183299" name="备注占位符 2"/>
          <p:cNvSpPr>
            <a:spLocks noGrp="1"/>
          </p:cNvSpPr>
          <p:nvPr>
            <p:ph type="body" idx="1"/>
          </p:nvPr>
        </p:nvSpPr>
        <p:spPr>
          <a:noFill/>
        </p:spPr>
        <p:txBody>
          <a:bodyPr/>
          <a:lstStyle/>
          <a:p>
            <a:pPr eaLnBrk="1" hangingPunct="1"/>
            <a:endParaRPr lang="zh-CN" altLang="en-US" smtClean="0"/>
          </a:p>
        </p:txBody>
      </p:sp>
      <p:sp>
        <p:nvSpPr>
          <p:cNvPr id="183300" name="灯片编号占位符 3"/>
          <p:cNvSpPr>
            <a:spLocks noGrp="1"/>
          </p:cNvSpPr>
          <p:nvPr>
            <p:ph type="sldNum" sz="quarter" idx="5"/>
          </p:nvPr>
        </p:nvSpPr>
        <p:spPr>
          <a:noFill/>
          <a:ln>
            <a:miter lim="800000"/>
            <a:headEnd/>
            <a:tailEnd/>
          </a:ln>
        </p:spPr>
        <p:txBody>
          <a:bodyPr/>
          <a:lstStyle/>
          <a:p>
            <a:fld id="{E5C3DD1B-2633-4A4D-9532-26E3A4E286A0}" type="slidenum">
              <a:rPr lang="en-US" altLang="zh-CN" smtClean="0"/>
              <a:pPr/>
              <a:t>46</a:t>
            </a:fld>
            <a:endParaRPr lang="en-US" altLang="zh-CN" smtClean="0"/>
          </a:p>
        </p:txBody>
      </p:sp>
    </p:spTree>
    <p:extLst>
      <p:ext uri="{BB962C8B-B14F-4D97-AF65-F5344CB8AC3E}">
        <p14:creationId xmlns:p14="http://schemas.microsoft.com/office/powerpoint/2010/main" val="37410248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a:ln/>
        </p:spPr>
      </p:sp>
      <p:sp>
        <p:nvSpPr>
          <p:cNvPr id="184323" name="备注占位符 2"/>
          <p:cNvSpPr>
            <a:spLocks noGrp="1"/>
          </p:cNvSpPr>
          <p:nvPr>
            <p:ph type="body" idx="1"/>
          </p:nvPr>
        </p:nvSpPr>
        <p:spPr>
          <a:noFill/>
        </p:spPr>
        <p:txBody>
          <a:bodyPr/>
          <a:lstStyle/>
          <a:p>
            <a:pPr eaLnBrk="1" hangingPunct="1"/>
            <a:endParaRPr lang="zh-CN" altLang="en-US" smtClean="0"/>
          </a:p>
        </p:txBody>
      </p:sp>
      <p:sp>
        <p:nvSpPr>
          <p:cNvPr id="184324" name="灯片编号占位符 3"/>
          <p:cNvSpPr>
            <a:spLocks noGrp="1"/>
          </p:cNvSpPr>
          <p:nvPr>
            <p:ph type="sldNum" sz="quarter" idx="5"/>
          </p:nvPr>
        </p:nvSpPr>
        <p:spPr>
          <a:noFill/>
          <a:ln>
            <a:miter lim="800000"/>
            <a:headEnd/>
            <a:tailEnd/>
          </a:ln>
        </p:spPr>
        <p:txBody>
          <a:bodyPr/>
          <a:lstStyle/>
          <a:p>
            <a:fld id="{A2A0E1BD-EDEE-4F70-A0DC-4DE0C87FA9D4}" type="slidenum">
              <a:rPr lang="en-US" altLang="zh-CN" smtClean="0"/>
              <a:pPr/>
              <a:t>47</a:t>
            </a:fld>
            <a:endParaRPr lang="en-US" altLang="zh-CN" smtClean="0"/>
          </a:p>
        </p:txBody>
      </p:sp>
    </p:spTree>
    <p:extLst>
      <p:ext uri="{BB962C8B-B14F-4D97-AF65-F5344CB8AC3E}">
        <p14:creationId xmlns:p14="http://schemas.microsoft.com/office/powerpoint/2010/main" val="4216752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p:spPr>
        <p:txBody>
          <a:bodyPr/>
          <a:lstStyle/>
          <a:p>
            <a:pPr eaLnBrk="1" hangingPunct="1">
              <a:spcBef>
                <a:spcPct val="0"/>
              </a:spcBef>
            </a:pPr>
            <a:endParaRPr lang="zh-CN" altLang="en-US" smtClean="0">
              <a:latin typeface="Arial" pitchFamily="34" charset="0"/>
            </a:endParaRPr>
          </a:p>
        </p:txBody>
      </p:sp>
      <p:sp>
        <p:nvSpPr>
          <p:cNvPr id="32772" name="灯片编号占位符 3"/>
          <p:cNvSpPr txBox="1">
            <a:spLocks noGrp="1"/>
          </p:cNvSpPr>
          <p:nvPr/>
        </p:nvSpPr>
        <p:spPr bwMode="auto">
          <a:xfrm>
            <a:off x="3860800" y="9432925"/>
            <a:ext cx="2952750" cy="496888"/>
          </a:xfrm>
          <a:prstGeom prst="rect">
            <a:avLst/>
          </a:prstGeom>
          <a:noFill/>
          <a:ln w="9525">
            <a:noFill/>
            <a:miter lim="800000"/>
            <a:headEnd/>
            <a:tailEnd/>
          </a:ln>
        </p:spPr>
        <p:txBody>
          <a:bodyPr anchor="b"/>
          <a:lstStyle/>
          <a:p>
            <a:fld id="{FB2898A2-A1B0-49AD-90F7-1EF709F82A79}" type="slidenum">
              <a:rPr lang="zh-CN" altLang="en-US" sz="1200" i="0">
                <a:ea typeface="宋体" pitchFamily="2" charset="-122"/>
              </a:rPr>
              <a:pPr/>
              <a:t>7</a:t>
            </a:fld>
            <a:endParaRPr lang="en-US" altLang="zh-CN" sz="1200" i="0">
              <a:ea typeface="宋体" pitchFamily="2" charset="-122"/>
            </a:endParaRPr>
          </a:p>
        </p:txBody>
      </p:sp>
    </p:spTree>
    <p:extLst>
      <p:ext uri="{BB962C8B-B14F-4D97-AF65-F5344CB8AC3E}">
        <p14:creationId xmlns:p14="http://schemas.microsoft.com/office/powerpoint/2010/main" val="11345550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a:ln/>
        </p:spPr>
      </p:sp>
      <p:sp>
        <p:nvSpPr>
          <p:cNvPr id="185347" name="备注占位符 2"/>
          <p:cNvSpPr>
            <a:spLocks noGrp="1"/>
          </p:cNvSpPr>
          <p:nvPr>
            <p:ph type="body" idx="1"/>
          </p:nvPr>
        </p:nvSpPr>
        <p:spPr>
          <a:noFill/>
        </p:spPr>
        <p:txBody>
          <a:bodyPr/>
          <a:lstStyle/>
          <a:p>
            <a:pPr eaLnBrk="1" hangingPunct="1"/>
            <a:endParaRPr lang="zh-CN" altLang="en-US" smtClean="0"/>
          </a:p>
        </p:txBody>
      </p:sp>
      <p:sp>
        <p:nvSpPr>
          <p:cNvPr id="185348" name="灯片编号占位符 3"/>
          <p:cNvSpPr>
            <a:spLocks noGrp="1"/>
          </p:cNvSpPr>
          <p:nvPr>
            <p:ph type="sldNum" sz="quarter" idx="5"/>
          </p:nvPr>
        </p:nvSpPr>
        <p:spPr>
          <a:noFill/>
          <a:ln>
            <a:miter lim="800000"/>
            <a:headEnd/>
            <a:tailEnd/>
          </a:ln>
        </p:spPr>
        <p:txBody>
          <a:bodyPr/>
          <a:lstStyle/>
          <a:p>
            <a:fld id="{8C6EED22-B773-45B4-B612-DE0632649EA8}" type="slidenum">
              <a:rPr lang="en-US" altLang="zh-CN" smtClean="0"/>
              <a:pPr/>
              <a:t>48</a:t>
            </a:fld>
            <a:endParaRPr lang="en-US" altLang="zh-CN" smtClean="0"/>
          </a:p>
        </p:txBody>
      </p:sp>
    </p:spTree>
    <p:extLst>
      <p:ext uri="{BB962C8B-B14F-4D97-AF65-F5344CB8AC3E}">
        <p14:creationId xmlns:p14="http://schemas.microsoft.com/office/powerpoint/2010/main" val="9978685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a:ln/>
        </p:spPr>
      </p:sp>
      <p:sp>
        <p:nvSpPr>
          <p:cNvPr id="187395" name="备注占位符 2"/>
          <p:cNvSpPr>
            <a:spLocks noGrp="1"/>
          </p:cNvSpPr>
          <p:nvPr>
            <p:ph type="body" idx="1"/>
          </p:nvPr>
        </p:nvSpPr>
        <p:spPr>
          <a:noFill/>
        </p:spPr>
        <p:txBody>
          <a:bodyPr/>
          <a:lstStyle/>
          <a:p>
            <a:pPr eaLnBrk="1" hangingPunct="1"/>
            <a:endParaRPr lang="zh-CN" altLang="en-US" smtClean="0"/>
          </a:p>
        </p:txBody>
      </p:sp>
      <p:sp>
        <p:nvSpPr>
          <p:cNvPr id="187396" name="灯片编号占位符 3"/>
          <p:cNvSpPr>
            <a:spLocks noGrp="1"/>
          </p:cNvSpPr>
          <p:nvPr>
            <p:ph type="sldNum" sz="quarter" idx="5"/>
          </p:nvPr>
        </p:nvSpPr>
        <p:spPr>
          <a:noFill/>
          <a:ln>
            <a:miter lim="800000"/>
            <a:headEnd/>
            <a:tailEnd/>
          </a:ln>
        </p:spPr>
        <p:txBody>
          <a:bodyPr/>
          <a:lstStyle/>
          <a:p>
            <a:fld id="{5F90817F-91E5-4434-98DD-8BA384BC52E7}" type="slidenum">
              <a:rPr lang="en-US" altLang="zh-CN" smtClean="0"/>
              <a:pPr/>
              <a:t>49</a:t>
            </a:fld>
            <a:endParaRPr lang="en-US" altLang="zh-CN" smtClean="0"/>
          </a:p>
        </p:txBody>
      </p:sp>
    </p:spTree>
    <p:extLst>
      <p:ext uri="{BB962C8B-B14F-4D97-AF65-F5344CB8AC3E}">
        <p14:creationId xmlns:p14="http://schemas.microsoft.com/office/powerpoint/2010/main" val="8711517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a:ln/>
        </p:spPr>
      </p:sp>
      <p:sp>
        <p:nvSpPr>
          <p:cNvPr id="188419" name="备注占位符 2"/>
          <p:cNvSpPr>
            <a:spLocks noGrp="1"/>
          </p:cNvSpPr>
          <p:nvPr>
            <p:ph type="body" idx="1"/>
          </p:nvPr>
        </p:nvSpPr>
        <p:spPr>
          <a:noFill/>
        </p:spPr>
        <p:txBody>
          <a:bodyPr/>
          <a:lstStyle/>
          <a:p>
            <a:pPr eaLnBrk="1" hangingPunct="1"/>
            <a:endParaRPr lang="zh-CN" altLang="en-US" smtClean="0"/>
          </a:p>
        </p:txBody>
      </p:sp>
      <p:sp>
        <p:nvSpPr>
          <p:cNvPr id="188420" name="灯片编号占位符 3"/>
          <p:cNvSpPr>
            <a:spLocks noGrp="1"/>
          </p:cNvSpPr>
          <p:nvPr>
            <p:ph type="sldNum" sz="quarter" idx="5"/>
          </p:nvPr>
        </p:nvSpPr>
        <p:spPr>
          <a:noFill/>
          <a:ln>
            <a:miter lim="800000"/>
            <a:headEnd/>
            <a:tailEnd/>
          </a:ln>
        </p:spPr>
        <p:txBody>
          <a:bodyPr/>
          <a:lstStyle/>
          <a:p>
            <a:fld id="{B564757A-F6D8-45BC-8741-40DBE49612D9}" type="slidenum">
              <a:rPr lang="en-US" altLang="zh-CN" smtClean="0"/>
              <a:pPr/>
              <a:t>50</a:t>
            </a:fld>
            <a:endParaRPr lang="en-US" altLang="zh-CN" smtClean="0"/>
          </a:p>
        </p:txBody>
      </p:sp>
    </p:spTree>
    <p:extLst>
      <p:ext uri="{BB962C8B-B14F-4D97-AF65-F5344CB8AC3E}">
        <p14:creationId xmlns:p14="http://schemas.microsoft.com/office/powerpoint/2010/main" val="28522840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a:ln/>
        </p:spPr>
      </p:sp>
      <p:sp>
        <p:nvSpPr>
          <p:cNvPr id="190467" name="备注占位符 2"/>
          <p:cNvSpPr>
            <a:spLocks noGrp="1"/>
          </p:cNvSpPr>
          <p:nvPr>
            <p:ph type="body" idx="1"/>
          </p:nvPr>
        </p:nvSpPr>
        <p:spPr>
          <a:noFill/>
        </p:spPr>
        <p:txBody>
          <a:bodyPr/>
          <a:lstStyle/>
          <a:p>
            <a:pPr eaLnBrk="1" hangingPunct="1"/>
            <a:endParaRPr lang="zh-CN" altLang="en-US" smtClean="0"/>
          </a:p>
        </p:txBody>
      </p:sp>
      <p:sp>
        <p:nvSpPr>
          <p:cNvPr id="190468" name="灯片编号占位符 3"/>
          <p:cNvSpPr>
            <a:spLocks noGrp="1"/>
          </p:cNvSpPr>
          <p:nvPr>
            <p:ph type="sldNum" sz="quarter" idx="5"/>
          </p:nvPr>
        </p:nvSpPr>
        <p:spPr>
          <a:noFill/>
          <a:ln>
            <a:miter lim="800000"/>
            <a:headEnd/>
            <a:tailEnd/>
          </a:ln>
        </p:spPr>
        <p:txBody>
          <a:bodyPr/>
          <a:lstStyle/>
          <a:p>
            <a:fld id="{C65F692D-A4CF-4A27-BC58-420C19BFB67C}" type="slidenum">
              <a:rPr lang="en-US" altLang="zh-CN" smtClean="0"/>
              <a:pPr/>
              <a:t>52</a:t>
            </a:fld>
            <a:endParaRPr lang="en-US" altLang="zh-CN" smtClean="0"/>
          </a:p>
        </p:txBody>
      </p:sp>
    </p:spTree>
    <p:extLst>
      <p:ext uri="{BB962C8B-B14F-4D97-AF65-F5344CB8AC3E}">
        <p14:creationId xmlns:p14="http://schemas.microsoft.com/office/powerpoint/2010/main" val="35790772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a:ln/>
        </p:spPr>
      </p:sp>
      <p:sp>
        <p:nvSpPr>
          <p:cNvPr id="191491" name="备注占位符 2"/>
          <p:cNvSpPr>
            <a:spLocks noGrp="1"/>
          </p:cNvSpPr>
          <p:nvPr>
            <p:ph type="body" idx="1"/>
          </p:nvPr>
        </p:nvSpPr>
        <p:spPr>
          <a:noFill/>
        </p:spPr>
        <p:txBody>
          <a:bodyPr/>
          <a:lstStyle/>
          <a:p>
            <a:pPr eaLnBrk="1" hangingPunct="1"/>
            <a:endParaRPr lang="zh-CN" altLang="en-US" smtClean="0"/>
          </a:p>
        </p:txBody>
      </p:sp>
      <p:sp>
        <p:nvSpPr>
          <p:cNvPr id="191492" name="灯片编号占位符 3"/>
          <p:cNvSpPr>
            <a:spLocks noGrp="1"/>
          </p:cNvSpPr>
          <p:nvPr>
            <p:ph type="sldNum" sz="quarter" idx="5"/>
          </p:nvPr>
        </p:nvSpPr>
        <p:spPr>
          <a:noFill/>
          <a:ln>
            <a:miter lim="800000"/>
            <a:headEnd/>
            <a:tailEnd/>
          </a:ln>
        </p:spPr>
        <p:txBody>
          <a:bodyPr/>
          <a:lstStyle/>
          <a:p>
            <a:fld id="{168B28D2-1395-4764-ADA4-BA88AEADD2A4}" type="slidenum">
              <a:rPr lang="en-US" altLang="zh-CN" smtClean="0"/>
              <a:pPr/>
              <a:t>53</a:t>
            </a:fld>
            <a:endParaRPr lang="en-US" altLang="zh-CN" smtClean="0"/>
          </a:p>
        </p:txBody>
      </p:sp>
    </p:spTree>
    <p:extLst>
      <p:ext uri="{BB962C8B-B14F-4D97-AF65-F5344CB8AC3E}">
        <p14:creationId xmlns:p14="http://schemas.microsoft.com/office/powerpoint/2010/main" val="33925979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a:ln/>
        </p:spPr>
      </p:sp>
      <p:sp>
        <p:nvSpPr>
          <p:cNvPr id="192515" name="备注占位符 2"/>
          <p:cNvSpPr>
            <a:spLocks noGrp="1"/>
          </p:cNvSpPr>
          <p:nvPr>
            <p:ph type="body" idx="1"/>
          </p:nvPr>
        </p:nvSpPr>
        <p:spPr>
          <a:noFill/>
        </p:spPr>
        <p:txBody>
          <a:bodyPr/>
          <a:lstStyle/>
          <a:p>
            <a:pPr eaLnBrk="1" hangingPunct="1"/>
            <a:endParaRPr lang="zh-CN" altLang="en-US" smtClean="0"/>
          </a:p>
        </p:txBody>
      </p:sp>
      <p:sp>
        <p:nvSpPr>
          <p:cNvPr id="192516" name="灯片编号占位符 3"/>
          <p:cNvSpPr>
            <a:spLocks noGrp="1"/>
          </p:cNvSpPr>
          <p:nvPr>
            <p:ph type="sldNum" sz="quarter" idx="5"/>
          </p:nvPr>
        </p:nvSpPr>
        <p:spPr>
          <a:noFill/>
          <a:ln>
            <a:miter lim="800000"/>
            <a:headEnd/>
            <a:tailEnd/>
          </a:ln>
        </p:spPr>
        <p:txBody>
          <a:bodyPr/>
          <a:lstStyle/>
          <a:p>
            <a:fld id="{08BB671F-D4BD-49AB-AC8D-B5D2D72AC1D1}" type="slidenum">
              <a:rPr lang="en-US" altLang="zh-CN" smtClean="0"/>
              <a:pPr/>
              <a:t>54</a:t>
            </a:fld>
            <a:endParaRPr lang="en-US" altLang="zh-CN" smtClean="0"/>
          </a:p>
        </p:txBody>
      </p:sp>
    </p:spTree>
    <p:extLst>
      <p:ext uri="{BB962C8B-B14F-4D97-AF65-F5344CB8AC3E}">
        <p14:creationId xmlns:p14="http://schemas.microsoft.com/office/powerpoint/2010/main" val="35061207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a:ln/>
        </p:spPr>
      </p:sp>
      <p:sp>
        <p:nvSpPr>
          <p:cNvPr id="193539" name="备注占位符 2"/>
          <p:cNvSpPr>
            <a:spLocks noGrp="1"/>
          </p:cNvSpPr>
          <p:nvPr>
            <p:ph type="body" idx="1"/>
          </p:nvPr>
        </p:nvSpPr>
        <p:spPr>
          <a:noFill/>
        </p:spPr>
        <p:txBody>
          <a:bodyPr/>
          <a:lstStyle/>
          <a:p>
            <a:pPr eaLnBrk="1" hangingPunct="1"/>
            <a:endParaRPr lang="zh-CN" altLang="en-US" smtClean="0"/>
          </a:p>
        </p:txBody>
      </p:sp>
      <p:sp>
        <p:nvSpPr>
          <p:cNvPr id="193540" name="灯片编号占位符 3"/>
          <p:cNvSpPr>
            <a:spLocks noGrp="1"/>
          </p:cNvSpPr>
          <p:nvPr>
            <p:ph type="sldNum" sz="quarter" idx="5"/>
          </p:nvPr>
        </p:nvSpPr>
        <p:spPr>
          <a:noFill/>
          <a:ln>
            <a:miter lim="800000"/>
            <a:headEnd/>
            <a:tailEnd/>
          </a:ln>
        </p:spPr>
        <p:txBody>
          <a:bodyPr/>
          <a:lstStyle/>
          <a:p>
            <a:fld id="{0967F89F-C0BC-4758-889B-FFB24550CBD6}" type="slidenum">
              <a:rPr lang="en-US" altLang="zh-CN" smtClean="0"/>
              <a:pPr/>
              <a:t>55</a:t>
            </a:fld>
            <a:endParaRPr lang="en-US" altLang="zh-CN" smtClean="0"/>
          </a:p>
        </p:txBody>
      </p:sp>
    </p:spTree>
    <p:extLst>
      <p:ext uri="{BB962C8B-B14F-4D97-AF65-F5344CB8AC3E}">
        <p14:creationId xmlns:p14="http://schemas.microsoft.com/office/powerpoint/2010/main" val="15150145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a:ln/>
        </p:spPr>
      </p:sp>
      <p:sp>
        <p:nvSpPr>
          <p:cNvPr id="194563" name="备注占位符 2"/>
          <p:cNvSpPr>
            <a:spLocks noGrp="1"/>
          </p:cNvSpPr>
          <p:nvPr>
            <p:ph type="body" idx="1"/>
          </p:nvPr>
        </p:nvSpPr>
        <p:spPr>
          <a:noFill/>
        </p:spPr>
        <p:txBody>
          <a:bodyPr/>
          <a:lstStyle/>
          <a:p>
            <a:pPr eaLnBrk="1" hangingPunct="1"/>
            <a:endParaRPr lang="zh-CN" altLang="en-US" smtClean="0"/>
          </a:p>
        </p:txBody>
      </p:sp>
      <p:sp>
        <p:nvSpPr>
          <p:cNvPr id="194564" name="灯片编号占位符 3"/>
          <p:cNvSpPr>
            <a:spLocks noGrp="1"/>
          </p:cNvSpPr>
          <p:nvPr>
            <p:ph type="sldNum" sz="quarter" idx="5"/>
          </p:nvPr>
        </p:nvSpPr>
        <p:spPr>
          <a:noFill/>
          <a:ln>
            <a:miter lim="800000"/>
            <a:headEnd/>
            <a:tailEnd/>
          </a:ln>
        </p:spPr>
        <p:txBody>
          <a:bodyPr/>
          <a:lstStyle/>
          <a:p>
            <a:fld id="{81BADDC0-0737-44DD-878A-B809CCCC3D0C}" type="slidenum">
              <a:rPr lang="en-US" altLang="zh-CN" smtClean="0"/>
              <a:pPr/>
              <a:t>56</a:t>
            </a:fld>
            <a:endParaRPr lang="en-US" altLang="zh-CN" smtClean="0"/>
          </a:p>
        </p:txBody>
      </p:sp>
    </p:spTree>
    <p:extLst>
      <p:ext uri="{BB962C8B-B14F-4D97-AF65-F5344CB8AC3E}">
        <p14:creationId xmlns:p14="http://schemas.microsoft.com/office/powerpoint/2010/main" val="5182077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a:ln/>
        </p:spPr>
      </p:sp>
      <p:sp>
        <p:nvSpPr>
          <p:cNvPr id="195587" name="备注占位符 2"/>
          <p:cNvSpPr>
            <a:spLocks noGrp="1"/>
          </p:cNvSpPr>
          <p:nvPr>
            <p:ph type="body" idx="1"/>
          </p:nvPr>
        </p:nvSpPr>
        <p:spPr>
          <a:noFill/>
        </p:spPr>
        <p:txBody>
          <a:bodyPr/>
          <a:lstStyle/>
          <a:p>
            <a:pPr eaLnBrk="1" hangingPunct="1"/>
            <a:endParaRPr lang="zh-CN" altLang="en-US" smtClean="0"/>
          </a:p>
        </p:txBody>
      </p:sp>
      <p:sp>
        <p:nvSpPr>
          <p:cNvPr id="195588" name="灯片编号占位符 3"/>
          <p:cNvSpPr>
            <a:spLocks noGrp="1"/>
          </p:cNvSpPr>
          <p:nvPr>
            <p:ph type="sldNum" sz="quarter" idx="5"/>
          </p:nvPr>
        </p:nvSpPr>
        <p:spPr>
          <a:noFill/>
          <a:ln>
            <a:miter lim="800000"/>
            <a:headEnd/>
            <a:tailEnd/>
          </a:ln>
        </p:spPr>
        <p:txBody>
          <a:bodyPr/>
          <a:lstStyle/>
          <a:p>
            <a:fld id="{1EA1C3C5-D351-4227-A7E8-27E8E926C52A}" type="slidenum">
              <a:rPr lang="en-US" altLang="zh-CN" smtClean="0"/>
              <a:pPr/>
              <a:t>57</a:t>
            </a:fld>
            <a:endParaRPr lang="en-US" altLang="zh-CN" smtClean="0"/>
          </a:p>
        </p:txBody>
      </p:sp>
    </p:spTree>
    <p:extLst>
      <p:ext uri="{BB962C8B-B14F-4D97-AF65-F5344CB8AC3E}">
        <p14:creationId xmlns:p14="http://schemas.microsoft.com/office/powerpoint/2010/main" val="21436504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幻灯片图像占位符 1"/>
          <p:cNvSpPr>
            <a:spLocks noGrp="1" noRot="1" noChangeAspect="1" noTextEdit="1"/>
          </p:cNvSpPr>
          <p:nvPr>
            <p:ph type="sldImg"/>
          </p:nvPr>
        </p:nvSpPr>
        <p:spPr>
          <a:ln/>
        </p:spPr>
      </p:sp>
      <p:sp>
        <p:nvSpPr>
          <p:cNvPr id="196611" name="备注占位符 2"/>
          <p:cNvSpPr>
            <a:spLocks noGrp="1"/>
          </p:cNvSpPr>
          <p:nvPr>
            <p:ph type="body" idx="1"/>
          </p:nvPr>
        </p:nvSpPr>
        <p:spPr>
          <a:noFill/>
        </p:spPr>
        <p:txBody>
          <a:bodyPr/>
          <a:lstStyle/>
          <a:p>
            <a:pPr eaLnBrk="1" hangingPunct="1"/>
            <a:endParaRPr lang="zh-CN" altLang="en-US" smtClean="0"/>
          </a:p>
        </p:txBody>
      </p:sp>
      <p:sp>
        <p:nvSpPr>
          <p:cNvPr id="196612" name="灯片编号占位符 3"/>
          <p:cNvSpPr>
            <a:spLocks noGrp="1"/>
          </p:cNvSpPr>
          <p:nvPr>
            <p:ph type="sldNum" sz="quarter" idx="5"/>
          </p:nvPr>
        </p:nvSpPr>
        <p:spPr>
          <a:noFill/>
          <a:ln>
            <a:miter lim="800000"/>
            <a:headEnd/>
            <a:tailEnd/>
          </a:ln>
        </p:spPr>
        <p:txBody>
          <a:bodyPr/>
          <a:lstStyle/>
          <a:p>
            <a:fld id="{EE0CFBDE-E864-4F3D-94C0-3DBDC7A56E64}" type="slidenum">
              <a:rPr lang="en-US" altLang="zh-CN" smtClean="0"/>
              <a:pPr/>
              <a:t>58</a:t>
            </a:fld>
            <a:endParaRPr lang="en-US" altLang="zh-CN" smtClean="0"/>
          </a:p>
        </p:txBody>
      </p:sp>
    </p:spTree>
    <p:extLst>
      <p:ext uri="{BB962C8B-B14F-4D97-AF65-F5344CB8AC3E}">
        <p14:creationId xmlns:p14="http://schemas.microsoft.com/office/powerpoint/2010/main" val="3091771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a:ln/>
        </p:spPr>
      </p:sp>
      <p:sp>
        <p:nvSpPr>
          <p:cNvPr id="149507" name="备注占位符 2"/>
          <p:cNvSpPr>
            <a:spLocks noGrp="1"/>
          </p:cNvSpPr>
          <p:nvPr>
            <p:ph type="body" idx="1"/>
          </p:nvPr>
        </p:nvSpPr>
        <p:spPr>
          <a:noFill/>
        </p:spPr>
        <p:txBody>
          <a:bodyPr/>
          <a:lstStyle/>
          <a:p>
            <a:pPr eaLnBrk="1" hangingPunct="1"/>
            <a:endParaRPr lang="zh-CN" altLang="en-US" smtClean="0"/>
          </a:p>
        </p:txBody>
      </p:sp>
      <p:sp>
        <p:nvSpPr>
          <p:cNvPr id="149508" name="灯片编号占位符 3"/>
          <p:cNvSpPr>
            <a:spLocks noGrp="1"/>
          </p:cNvSpPr>
          <p:nvPr>
            <p:ph type="sldNum" sz="quarter" idx="5"/>
          </p:nvPr>
        </p:nvSpPr>
        <p:spPr>
          <a:noFill/>
          <a:ln>
            <a:miter lim="800000"/>
            <a:headEnd/>
            <a:tailEnd/>
          </a:ln>
        </p:spPr>
        <p:txBody>
          <a:bodyPr/>
          <a:lstStyle/>
          <a:p>
            <a:fld id="{855B6A20-40F7-44BB-9A0D-548FF784D133}" type="slidenum">
              <a:rPr lang="en-US" altLang="zh-CN" smtClean="0"/>
              <a:pPr/>
              <a:t>8</a:t>
            </a:fld>
            <a:endParaRPr lang="en-US" altLang="zh-CN" smtClean="0"/>
          </a:p>
        </p:txBody>
      </p:sp>
    </p:spTree>
    <p:extLst>
      <p:ext uri="{BB962C8B-B14F-4D97-AF65-F5344CB8AC3E}">
        <p14:creationId xmlns:p14="http://schemas.microsoft.com/office/powerpoint/2010/main" val="27825427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p:spPr>
        <p:txBody>
          <a:bodyPr/>
          <a:lstStyle/>
          <a:p>
            <a:pPr eaLnBrk="1" hangingPunct="1"/>
            <a:endParaRPr lang="zh-CN" altLang="en-US" smtClean="0"/>
          </a:p>
        </p:txBody>
      </p:sp>
      <p:sp>
        <p:nvSpPr>
          <p:cNvPr id="197636" name="灯片编号占位符 3"/>
          <p:cNvSpPr>
            <a:spLocks noGrp="1"/>
          </p:cNvSpPr>
          <p:nvPr>
            <p:ph type="sldNum" sz="quarter" idx="5"/>
          </p:nvPr>
        </p:nvSpPr>
        <p:spPr>
          <a:noFill/>
          <a:ln>
            <a:miter lim="800000"/>
            <a:headEnd/>
            <a:tailEnd/>
          </a:ln>
        </p:spPr>
        <p:txBody>
          <a:bodyPr/>
          <a:lstStyle/>
          <a:p>
            <a:fld id="{89B900E6-8F37-4ACB-8571-2BD5D0CF454D}" type="slidenum">
              <a:rPr lang="en-US" altLang="zh-CN" smtClean="0"/>
              <a:pPr/>
              <a:t>59</a:t>
            </a:fld>
            <a:endParaRPr lang="en-US" altLang="zh-CN" smtClean="0"/>
          </a:p>
        </p:txBody>
      </p:sp>
    </p:spTree>
    <p:extLst>
      <p:ext uri="{BB962C8B-B14F-4D97-AF65-F5344CB8AC3E}">
        <p14:creationId xmlns:p14="http://schemas.microsoft.com/office/powerpoint/2010/main" val="6879370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幻灯片图像占位符 1"/>
          <p:cNvSpPr>
            <a:spLocks noGrp="1" noRot="1" noChangeAspect="1" noTextEdit="1"/>
          </p:cNvSpPr>
          <p:nvPr>
            <p:ph type="sldImg"/>
          </p:nvPr>
        </p:nvSpPr>
        <p:spPr>
          <a:ln/>
        </p:spPr>
      </p:sp>
      <p:sp>
        <p:nvSpPr>
          <p:cNvPr id="198659" name="备注占位符 2"/>
          <p:cNvSpPr>
            <a:spLocks noGrp="1"/>
          </p:cNvSpPr>
          <p:nvPr>
            <p:ph type="body" idx="1"/>
          </p:nvPr>
        </p:nvSpPr>
        <p:spPr>
          <a:noFill/>
        </p:spPr>
        <p:txBody>
          <a:bodyPr/>
          <a:lstStyle/>
          <a:p>
            <a:pPr eaLnBrk="1" hangingPunct="1"/>
            <a:endParaRPr lang="zh-CN" altLang="en-US" smtClean="0"/>
          </a:p>
        </p:txBody>
      </p:sp>
      <p:sp>
        <p:nvSpPr>
          <p:cNvPr id="198660" name="灯片编号占位符 3"/>
          <p:cNvSpPr>
            <a:spLocks noGrp="1"/>
          </p:cNvSpPr>
          <p:nvPr>
            <p:ph type="sldNum" sz="quarter" idx="5"/>
          </p:nvPr>
        </p:nvSpPr>
        <p:spPr>
          <a:noFill/>
          <a:ln>
            <a:miter lim="800000"/>
            <a:headEnd/>
            <a:tailEnd/>
          </a:ln>
        </p:spPr>
        <p:txBody>
          <a:bodyPr/>
          <a:lstStyle/>
          <a:p>
            <a:fld id="{477FFF8E-C578-40AE-BA7D-B9B4E4CE707A}" type="slidenum">
              <a:rPr lang="en-US" altLang="zh-CN" smtClean="0"/>
              <a:pPr/>
              <a:t>60</a:t>
            </a:fld>
            <a:endParaRPr lang="en-US" altLang="zh-CN" smtClean="0"/>
          </a:p>
        </p:txBody>
      </p:sp>
    </p:spTree>
    <p:extLst>
      <p:ext uri="{BB962C8B-B14F-4D97-AF65-F5344CB8AC3E}">
        <p14:creationId xmlns:p14="http://schemas.microsoft.com/office/powerpoint/2010/main" val="32666297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a:ln/>
        </p:spPr>
      </p:sp>
      <p:sp>
        <p:nvSpPr>
          <p:cNvPr id="199683" name="备注占位符 2"/>
          <p:cNvSpPr>
            <a:spLocks noGrp="1"/>
          </p:cNvSpPr>
          <p:nvPr>
            <p:ph type="body" idx="1"/>
          </p:nvPr>
        </p:nvSpPr>
        <p:spPr>
          <a:noFill/>
        </p:spPr>
        <p:txBody>
          <a:bodyPr/>
          <a:lstStyle/>
          <a:p>
            <a:pPr eaLnBrk="1" hangingPunct="1"/>
            <a:endParaRPr lang="zh-CN" altLang="en-US" smtClean="0"/>
          </a:p>
        </p:txBody>
      </p:sp>
      <p:sp>
        <p:nvSpPr>
          <p:cNvPr id="199684" name="灯片编号占位符 3"/>
          <p:cNvSpPr>
            <a:spLocks noGrp="1"/>
          </p:cNvSpPr>
          <p:nvPr>
            <p:ph type="sldNum" sz="quarter" idx="5"/>
          </p:nvPr>
        </p:nvSpPr>
        <p:spPr>
          <a:noFill/>
          <a:ln>
            <a:miter lim="800000"/>
            <a:headEnd/>
            <a:tailEnd/>
          </a:ln>
        </p:spPr>
        <p:txBody>
          <a:bodyPr/>
          <a:lstStyle/>
          <a:p>
            <a:fld id="{5EA5F019-BD03-4FE7-8B7B-CE9268DBBDD2}" type="slidenum">
              <a:rPr lang="en-US" altLang="zh-CN" smtClean="0"/>
              <a:pPr/>
              <a:t>61</a:t>
            </a:fld>
            <a:endParaRPr lang="en-US" altLang="zh-CN" smtClean="0"/>
          </a:p>
        </p:txBody>
      </p:sp>
    </p:spTree>
    <p:extLst>
      <p:ext uri="{BB962C8B-B14F-4D97-AF65-F5344CB8AC3E}">
        <p14:creationId xmlns:p14="http://schemas.microsoft.com/office/powerpoint/2010/main" val="25661472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幻灯片图像占位符 1"/>
          <p:cNvSpPr>
            <a:spLocks noGrp="1" noRot="1" noChangeAspect="1" noTextEdit="1"/>
          </p:cNvSpPr>
          <p:nvPr>
            <p:ph type="sldImg"/>
          </p:nvPr>
        </p:nvSpPr>
        <p:spPr>
          <a:ln/>
        </p:spPr>
      </p:sp>
      <p:sp>
        <p:nvSpPr>
          <p:cNvPr id="200707" name="备注占位符 2"/>
          <p:cNvSpPr>
            <a:spLocks noGrp="1"/>
          </p:cNvSpPr>
          <p:nvPr>
            <p:ph type="body" idx="1"/>
          </p:nvPr>
        </p:nvSpPr>
        <p:spPr>
          <a:noFill/>
        </p:spPr>
        <p:txBody>
          <a:bodyPr/>
          <a:lstStyle/>
          <a:p>
            <a:pPr eaLnBrk="1" hangingPunct="1"/>
            <a:endParaRPr lang="zh-CN" altLang="en-US" smtClean="0"/>
          </a:p>
        </p:txBody>
      </p:sp>
      <p:sp>
        <p:nvSpPr>
          <p:cNvPr id="200708" name="灯片编号占位符 3"/>
          <p:cNvSpPr>
            <a:spLocks noGrp="1"/>
          </p:cNvSpPr>
          <p:nvPr>
            <p:ph type="sldNum" sz="quarter" idx="5"/>
          </p:nvPr>
        </p:nvSpPr>
        <p:spPr>
          <a:noFill/>
          <a:ln>
            <a:miter lim="800000"/>
            <a:headEnd/>
            <a:tailEnd/>
          </a:ln>
        </p:spPr>
        <p:txBody>
          <a:bodyPr/>
          <a:lstStyle/>
          <a:p>
            <a:fld id="{83F247E1-E4A9-4A60-B424-D795C3E73AEB}" type="slidenum">
              <a:rPr lang="en-US" altLang="zh-CN" smtClean="0"/>
              <a:pPr/>
              <a:t>62</a:t>
            </a:fld>
            <a:endParaRPr lang="en-US" altLang="zh-CN" smtClean="0"/>
          </a:p>
        </p:txBody>
      </p:sp>
    </p:spTree>
    <p:extLst>
      <p:ext uri="{BB962C8B-B14F-4D97-AF65-F5344CB8AC3E}">
        <p14:creationId xmlns:p14="http://schemas.microsoft.com/office/powerpoint/2010/main" val="21385000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a:ln/>
        </p:spPr>
      </p:sp>
      <p:sp>
        <p:nvSpPr>
          <p:cNvPr id="201731" name="备注占位符 2"/>
          <p:cNvSpPr>
            <a:spLocks noGrp="1"/>
          </p:cNvSpPr>
          <p:nvPr>
            <p:ph type="body" idx="1"/>
          </p:nvPr>
        </p:nvSpPr>
        <p:spPr>
          <a:noFill/>
        </p:spPr>
        <p:txBody>
          <a:bodyPr/>
          <a:lstStyle/>
          <a:p>
            <a:pPr eaLnBrk="1" hangingPunct="1"/>
            <a:endParaRPr lang="zh-CN" altLang="en-US" smtClean="0"/>
          </a:p>
        </p:txBody>
      </p:sp>
      <p:sp>
        <p:nvSpPr>
          <p:cNvPr id="201732" name="灯片编号占位符 3"/>
          <p:cNvSpPr>
            <a:spLocks noGrp="1"/>
          </p:cNvSpPr>
          <p:nvPr>
            <p:ph type="sldNum" sz="quarter" idx="5"/>
          </p:nvPr>
        </p:nvSpPr>
        <p:spPr>
          <a:noFill/>
          <a:ln>
            <a:miter lim="800000"/>
            <a:headEnd/>
            <a:tailEnd/>
          </a:ln>
        </p:spPr>
        <p:txBody>
          <a:bodyPr/>
          <a:lstStyle/>
          <a:p>
            <a:fld id="{8B84839E-5336-4BB6-A199-A9D8C0579D5A}" type="slidenum">
              <a:rPr lang="en-US" altLang="zh-CN" smtClean="0"/>
              <a:pPr/>
              <a:t>63</a:t>
            </a:fld>
            <a:endParaRPr lang="en-US" altLang="zh-CN" smtClean="0"/>
          </a:p>
        </p:txBody>
      </p:sp>
    </p:spTree>
    <p:extLst>
      <p:ext uri="{BB962C8B-B14F-4D97-AF65-F5344CB8AC3E}">
        <p14:creationId xmlns:p14="http://schemas.microsoft.com/office/powerpoint/2010/main" val="39587286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p:cNvSpPr>
            <a:spLocks noGrp="1" noRot="1" noChangeAspect="1" noTextEdit="1"/>
          </p:cNvSpPr>
          <p:nvPr>
            <p:ph type="sldImg"/>
          </p:nvPr>
        </p:nvSpPr>
        <p:spPr>
          <a:ln/>
        </p:spPr>
      </p:sp>
      <p:sp>
        <p:nvSpPr>
          <p:cNvPr id="202755" name="备注占位符 2"/>
          <p:cNvSpPr>
            <a:spLocks noGrp="1"/>
          </p:cNvSpPr>
          <p:nvPr>
            <p:ph type="body" idx="1"/>
          </p:nvPr>
        </p:nvSpPr>
        <p:spPr>
          <a:noFill/>
        </p:spPr>
        <p:txBody>
          <a:bodyPr/>
          <a:lstStyle/>
          <a:p>
            <a:pPr eaLnBrk="1" hangingPunct="1"/>
            <a:endParaRPr lang="zh-CN" altLang="en-US" smtClean="0"/>
          </a:p>
        </p:txBody>
      </p:sp>
      <p:sp>
        <p:nvSpPr>
          <p:cNvPr id="202756" name="灯片编号占位符 3"/>
          <p:cNvSpPr>
            <a:spLocks noGrp="1"/>
          </p:cNvSpPr>
          <p:nvPr>
            <p:ph type="sldNum" sz="quarter" idx="5"/>
          </p:nvPr>
        </p:nvSpPr>
        <p:spPr>
          <a:noFill/>
          <a:ln>
            <a:miter lim="800000"/>
            <a:headEnd/>
            <a:tailEnd/>
          </a:ln>
        </p:spPr>
        <p:txBody>
          <a:bodyPr/>
          <a:lstStyle/>
          <a:p>
            <a:fld id="{67FE6232-C486-4C7A-83D5-16CC3EDD0ADB}" type="slidenum">
              <a:rPr lang="en-US" altLang="zh-CN" smtClean="0"/>
              <a:pPr/>
              <a:t>64</a:t>
            </a:fld>
            <a:endParaRPr lang="en-US" altLang="zh-CN" smtClean="0"/>
          </a:p>
        </p:txBody>
      </p:sp>
    </p:spTree>
    <p:extLst>
      <p:ext uri="{BB962C8B-B14F-4D97-AF65-F5344CB8AC3E}">
        <p14:creationId xmlns:p14="http://schemas.microsoft.com/office/powerpoint/2010/main" val="30007940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幻灯片图像占位符 1"/>
          <p:cNvSpPr>
            <a:spLocks noGrp="1" noRot="1" noChangeAspect="1" noTextEdit="1"/>
          </p:cNvSpPr>
          <p:nvPr>
            <p:ph type="sldImg"/>
          </p:nvPr>
        </p:nvSpPr>
        <p:spPr>
          <a:ln/>
        </p:spPr>
      </p:sp>
      <p:sp>
        <p:nvSpPr>
          <p:cNvPr id="203779" name="备注占位符 2"/>
          <p:cNvSpPr>
            <a:spLocks noGrp="1"/>
          </p:cNvSpPr>
          <p:nvPr>
            <p:ph type="body" idx="1"/>
          </p:nvPr>
        </p:nvSpPr>
        <p:spPr>
          <a:noFill/>
        </p:spPr>
        <p:txBody>
          <a:bodyPr/>
          <a:lstStyle/>
          <a:p>
            <a:pPr eaLnBrk="1" hangingPunct="1"/>
            <a:endParaRPr lang="zh-CN" altLang="en-US" smtClean="0"/>
          </a:p>
        </p:txBody>
      </p:sp>
      <p:sp>
        <p:nvSpPr>
          <p:cNvPr id="203780" name="灯片编号占位符 3"/>
          <p:cNvSpPr>
            <a:spLocks noGrp="1"/>
          </p:cNvSpPr>
          <p:nvPr>
            <p:ph type="sldNum" sz="quarter" idx="5"/>
          </p:nvPr>
        </p:nvSpPr>
        <p:spPr>
          <a:noFill/>
          <a:ln>
            <a:miter lim="800000"/>
            <a:headEnd/>
            <a:tailEnd/>
          </a:ln>
        </p:spPr>
        <p:txBody>
          <a:bodyPr/>
          <a:lstStyle/>
          <a:p>
            <a:fld id="{DE612E32-16E5-4579-9EBB-5895B638CF5A}" type="slidenum">
              <a:rPr lang="en-US" altLang="zh-CN" smtClean="0"/>
              <a:pPr/>
              <a:t>66</a:t>
            </a:fld>
            <a:endParaRPr lang="en-US" altLang="zh-CN" smtClean="0"/>
          </a:p>
        </p:txBody>
      </p:sp>
    </p:spTree>
    <p:extLst>
      <p:ext uri="{BB962C8B-B14F-4D97-AF65-F5344CB8AC3E}">
        <p14:creationId xmlns:p14="http://schemas.microsoft.com/office/powerpoint/2010/main" val="8725654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幻灯片图像占位符 1"/>
          <p:cNvSpPr>
            <a:spLocks noGrp="1" noRot="1" noChangeAspect="1" noTextEdit="1"/>
          </p:cNvSpPr>
          <p:nvPr>
            <p:ph type="sldImg"/>
          </p:nvPr>
        </p:nvSpPr>
        <p:spPr>
          <a:ln/>
        </p:spPr>
      </p:sp>
      <p:sp>
        <p:nvSpPr>
          <p:cNvPr id="204803" name="备注占位符 2"/>
          <p:cNvSpPr>
            <a:spLocks noGrp="1"/>
          </p:cNvSpPr>
          <p:nvPr>
            <p:ph type="body" idx="1"/>
          </p:nvPr>
        </p:nvSpPr>
        <p:spPr>
          <a:noFill/>
        </p:spPr>
        <p:txBody>
          <a:bodyPr/>
          <a:lstStyle/>
          <a:p>
            <a:pPr eaLnBrk="1" hangingPunct="1"/>
            <a:endParaRPr lang="zh-CN" altLang="en-US" smtClean="0"/>
          </a:p>
        </p:txBody>
      </p:sp>
      <p:sp>
        <p:nvSpPr>
          <p:cNvPr id="204804" name="灯片编号占位符 3"/>
          <p:cNvSpPr>
            <a:spLocks noGrp="1"/>
          </p:cNvSpPr>
          <p:nvPr>
            <p:ph type="sldNum" sz="quarter" idx="5"/>
          </p:nvPr>
        </p:nvSpPr>
        <p:spPr>
          <a:noFill/>
          <a:ln>
            <a:miter lim="800000"/>
            <a:headEnd/>
            <a:tailEnd/>
          </a:ln>
        </p:spPr>
        <p:txBody>
          <a:bodyPr/>
          <a:lstStyle/>
          <a:p>
            <a:fld id="{0218D056-AE3C-415A-805E-EEF57DFE1C0F}" type="slidenum">
              <a:rPr lang="en-US" altLang="zh-CN" smtClean="0"/>
              <a:pPr/>
              <a:t>67</a:t>
            </a:fld>
            <a:endParaRPr lang="en-US" altLang="zh-CN" smtClean="0"/>
          </a:p>
        </p:txBody>
      </p:sp>
    </p:spTree>
    <p:extLst>
      <p:ext uri="{BB962C8B-B14F-4D97-AF65-F5344CB8AC3E}">
        <p14:creationId xmlns:p14="http://schemas.microsoft.com/office/powerpoint/2010/main" val="2830768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幻灯片图像占位符 1"/>
          <p:cNvSpPr>
            <a:spLocks noGrp="1" noRot="1" noChangeAspect="1" noTextEdit="1"/>
          </p:cNvSpPr>
          <p:nvPr>
            <p:ph type="sldImg"/>
          </p:nvPr>
        </p:nvSpPr>
        <p:spPr>
          <a:ln/>
        </p:spPr>
      </p:sp>
      <p:sp>
        <p:nvSpPr>
          <p:cNvPr id="205827" name="备注占位符 2"/>
          <p:cNvSpPr>
            <a:spLocks noGrp="1"/>
          </p:cNvSpPr>
          <p:nvPr>
            <p:ph type="body" idx="1"/>
          </p:nvPr>
        </p:nvSpPr>
        <p:spPr>
          <a:noFill/>
        </p:spPr>
        <p:txBody>
          <a:bodyPr/>
          <a:lstStyle/>
          <a:p>
            <a:pPr eaLnBrk="1" hangingPunct="1"/>
            <a:endParaRPr lang="zh-CN" altLang="en-US" smtClean="0"/>
          </a:p>
        </p:txBody>
      </p:sp>
      <p:sp>
        <p:nvSpPr>
          <p:cNvPr id="205828" name="灯片编号占位符 3"/>
          <p:cNvSpPr>
            <a:spLocks noGrp="1"/>
          </p:cNvSpPr>
          <p:nvPr>
            <p:ph type="sldNum" sz="quarter" idx="5"/>
          </p:nvPr>
        </p:nvSpPr>
        <p:spPr>
          <a:noFill/>
          <a:ln>
            <a:miter lim="800000"/>
            <a:headEnd/>
            <a:tailEnd/>
          </a:ln>
        </p:spPr>
        <p:txBody>
          <a:bodyPr/>
          <a:lstStyle/>
          <a:p>
            <a:fld id="{F55E0F99-F3EF-43E3-B7B4-573AF6B3A373}" type="slidenum">
              <a:rPr lang="en-US" altLang="zh-CN" smtClean="0"/>
              <a:pPr/>
              <a:t>68</a:t>
            </a:fld>
            <a:endParaRPr lang="en-US" altLang="zh-CN" smtClean="0"/>
          </a:p>
        </p:txBody>
      </p:sp>
    </p:spTree>
    <p:extLst>
      <p:ext uri="{BB962C8B-B14F-4D97-AF65-F5344CB8AC3E}">
        <p14:creationId xmlns:p14="http://schemas.microsoft.com/office/powerpoint/2010/main" val="9829963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幻灯片图像占位符 1"/>
          <p:cNvSpPr>
            <a:spLocks noGrp="1" noRot="1" noChangeAspect="1" noTextEdit="1"/>
          </p:cNvSpPr>
          <p:nvPr>
            <p:ph type="sldImg"/>
          </p:nvPr>
        </p:nvSpPr>
        <p:spPr>
          <a:ln/>
        </p:spPr>
      </p:sp>
      <p:sp>
        <p:nvSpPr>
          <p:cNvPr id="206851" name="备注占位符 2"/>
          <p:cNvSpPr>
            <a:spLocks noGrp="1"/>
          </p:cNvSpPr>
          <p:nvPr>
            <p:ph type="body" idx="1"/>
          </p:nvPr>
        </p:nvSpPr>
        <p:spPr>
          <a:noFill/>
        </p:spPr>
        <p:txBody>
          <a:bodyPr/>
          <a:lstStyle/>
          <a:p>
            <a:pPr eaLnBrk="1" hangingPunct="1"/>
            <a:endParaRPr lang="zh-CN" altLang="en-US" dirty="0" smtClean="0"/>
          </a:p>
        </p:txBody>
      </p:sp>
      <p:sp>
        <p:nvSpPr>
          <p:cNvPr id="206852" name="灯片编号占位符 3"/>
          <p:cNvSpPr>
            <a:spLocks noGrp="1"/>
          </p:cNvSpPr>
          <p:nvPr>
            <p:ph type="sldNum" sz="quarter" idx="5"/>
          </p:nvPr>
        </p:nvSpPr>
        <p:spPr>
          <a:noFill/>
          <a:ln>
            <a:miter lim="800000"/>
            <a:headEnd/>
            <a:tailEnd/>
          </a:ln>
        </p:spPr>
        <p:txBody>
          <a:bodyPr/>
          <a:lstStyle/>
          <a:p>
            <a:fld id="{AA64CC28-2313-4B11-8603-58B90B0445C5}" type="slidenum">
              <a:rPr lang="en-US" altLang="zh-CN" smtClean="0"/>
              <a:pPr/>
              <a:t>69</a:t>
            </a:fld>
            <a:endParaRPr lang="en-US" altLang="zh-CN" smtClean="0"/>
          </a:p>
        </p:txBody>
      </p:sp>
    </p:spTree>
    <p:extLst>
      <p:ext uri="{BB962C8B-B14F-4D97-AF65-F5344CB8AC3E}">
        <p14:creationId xmlns:p14="http://schemas.microsoft.com/office/powerpoint/2010/main" val="424442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a:ln/>
        </p:spPr>
      </p:sp>
      <p:sp>
        <p:nvSpPr>
          <p:cNvPr id="150531" name="备注占位符 2"/>
          <p:cNvSpPr>
            <a:spLocks noGrp="1"/>
          </p:cNvSpPr>
          <p:nvPr>
            <p:ph type="body" idx="1"/>
          </p:nvPr>
        </p:nvSpPr>
        <p:spPr>
          <a:noFill/>
        </p:spPr>
        <p:txBody>
          <a:bodyPr/>
          <a:lstStyle/>
          <a:p>
            <a:pPr eaLnBrk="1" hangingPunct="1"/>
            <a:endParaRPr lang="zh-CN" altLang="en-US" smtClean="0"/>
          </a:p>
        </p:txBody>
      </p:sp>
      <p:sp>
        <p:nvSpPr>
          <p:cNvPr id="150532" name="灯片编号占位符 3"/>
          <p:cNvSpPr>
            <a:spLocks noGrp="1"/>
          </p:cNvSpPr>
          <p:nvPr>
            <p:ph type="sldNum" sz="quarter" idx="5"/>
          </p:nvPr>
        </p:nvSpPr>
        <p:spPr>
          <a:noFill/>
          <a:ln>
            <a:miter lim="800000"/>
            <a:headEnd/>
            <a:tailEnd/>
          </a:ln>
        </p:spPr>
        <p:txBody>
          <a:bodyPr/>
          <a:lstStyle/>
          <a:p>
            <a:fld id="{B8CF45B4-DDDF-4A50-8ECD-E00CE89A7AC4}" type="slidenum">
              <a:rPr lang="en-US" altLang="zh-CN" smtClean="0"/>
              <a:pPr/>
              <a:t>9</a:t>
            </a:fld>
            <a:endParaRPr lang="en-US" altLang="zh-CN" smtClean="0"/>
          </a:p>
        </p:txBody>
      </p:sp>
    </p:spTree>
    <p:extLst>
      <p:ext uri="{BB962C8B-B14F-4D97-AF65-F5344CB8AC3E}">
        <p14:creationId xmlns:p14="http://schemas.microsoft.com/office/powerpoint/2010/main" val="3676235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幻灯片图像占位符 1"/>
          <p:cNvSpPr>
            <a:spLocks noGrp="1" noRot="1" noChangeAspect="1" noTextEdit="1"/>
          </p:cNvSpPr>
          <p:nvPr>
            <p:ph type="sldImg"/>
          </p:nvPr>
        </p:nvSpPr>
        <p:spPr>
          <a:ln/>
        </p:spPr>
      </p:sp>
      <p:sp>
        <p:nvSpPr>
          <p:cNvPr id="207875" name="备注占位符 2"/>
          <p:cNvSpPr>
            <a:spLocks noGrp="1"/>
          </p:cNvSpPr>
          <p:nvPr>
            <p:ph type="body" idx="1"/>
          </p:nvPr>
        </p:nvSpPr>
        <p:spPr>
          <a:noFill/>
        </p:spPr>
        <p:txBody>
          <a:bodyPr/>
          <a:lstStyle/>
          <a:p>
            <a:pPr eaLnBrk="1" hangingPunct="1"/>
            <a:endParaRPr lang="zh-CN" altLang="en-US" smtClean="0"/>
          </a:p>
        </p:txBody>
      </p:sp>
      <p:sp>
        <p:nvSpPr>
          <p:cNvPr id="207876" name="灯片编号占位符 3"/>
          <p:cNvSpPr>
            <a:spLocks noGrp="1"/>
          </p:cNvSpPr>
          <p:nvPr>
            <p:ph type="sldNum" sz="quarter" idx="5"/>
          </p:nvPr>
        </p:nvSpPr>
        <p:spPr>
          <a:noFill/>
          <a:ln>
            <a:miter lim="800000"/>
            <a:headEnd/>
            <a:tailEnd/>
          </a:ln>
        </p:spPr>
        <p:txBody>
          <a:bodyPr/>
          <a:lstStyle/>
          <a:p>
            <a:fld id="{92BD0C98-6F28-4096-9A02-A4006D856729}" type="slidenum">
              <a:rPr lang="en-US" altLang="zh-CN" smtClean="0"/>
              <a:pPr/>
              <a:t>70</a:t>
            </a:fld>
            <a:endParaRPr lang="en-US" altLang="zh-CN" smtClean="0"/>
          </a:p>
        </p:txBody>
      </p:sp>
    </p:spTree>
    <p:extLst>
      <p:ext uri="{BB962C8B-B14F-4D97-AF65-F5344CB8AC3E}">
        <p14:creationId xmlns:p14="http://schemas.microsoft.com/office/powerpoint/2010/main" val="16800893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a:ln/>
        </p:spPr>
      </p:sp>
      <p:sp>
        <p:nvSpPr>
          <p:cNvPr id="208899" name="备注占位符 2"/>
          <p:cNvSpPr>
            <a:spLocks noGrp="1"/>
          </p:cNvSpPr>
          <p:nvPr>
            <p:ph type="body" idx="1"/>
          </p:nvPr>
        </p:nvSpPr>
        <p:spPr>
          <a:noFill/>
        </p:spPr>
        <p:txBody>
          <a:bodyPr/>
          <a:lstStyle/>
          <a:p>
            <a:pPr eaLnBrk="1" hangingPunct="1"/>
            <a:endParaRPr lang="zh-CN" altLang="en-US" smtClean="0"/>
          </a:p>
        </p:txBody>
      </p:sp>
      <p:sp>
        <p:nvSpPr>
          <p:cNvPr id="208900" name="灯片编号占位符 3"/>
          <p:cNvSpPr>
            <a:spLocks noGrp="1"/>
          </p:cNvSpPr>
          <p:nvPr>
            <p:ph type="sldNum" sz="quarter" idx="5"/>
          </p:nvPr>
        </p:nvSpPr>
        <p:spPr>
          <a:noFill/>
          <a:ln>
            <a:miter lim="800000"/>
            <a:headEnd/>
            <a:tailEnd/>
          </a:ln>
        </p:spPr>
        <p:txBody>
          <a:bodyPr/>
          <a:lstStyle/>
          <a:p>
            <a:fld id="{003C3C76-9D34-4AB0-826B-F9571347D2DD}" type="slidenum">
              <a:rPr lang="en-US" altLang="zh-CN" smtClean="0"/>
              <a:pPr/>
              <a:t>71</a:t>
            </a:fld>
            <a:endParaRPr lang="en-US" altLang="zh-CN" smtClean="0"/>
          </a:p>
        </p:txBody>
      </p:sp>
    </p:spTree>
    <p:extLst>
      <p:ext uri="{BB962C8B-B14F-4D97-AF65-F5344CB8AC3E}">
        <p14:creationId xmlns:p14="http://schemas.microsoft.com/office/powerpoint/2010/main" val="31738491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p:cNvSpPr>
            <a:spLocks noGrp="1" noRot="1" noChangeAspect="1" noTextEdit="1"/>
          </p:cNvSpPr>
          <p:nvPr>
            <p:ph type="sldImg"/>
          </p:nvPr>
        </p:nvSpPr>
        <p:spPr>
          <a:ln/>
        </p:spPr>
      </p:sp>
      <p:sp>
        <p:nvSpPr>
          <p:cNvPr id="209923" name="备注占位符 2"/>
          <p:cNvSpPr>
            <a:spLocks noGrp="1"/>
          </p:cNvSpPr>
          <p:nvPr>
            <p:ph type="body" idx="1"/>
          </p:nvPr>
        </p:nvSpPr>
        <p:spPr>
          <a:noFill/>
        </p:spPr>
        <p:txBody>
          <a:bodyPr/>
          <a:lstStyle/>
          <a:p>
            <a:pPr eaLnBrk="1" hangingPunct="1"/>
            <a:endParaRPr lang="zh-CN" altLang="en-US" smtClean="0"/>
          </a:p>
        </p:txBody>
      </p:sp>
      <p:sp>
        <p:nvSpPr>
          <p:cNvPr id="209924" name="灯片编号占位符 3"/>
          <p:cNvSpPr>
            <a:spLocks noGrp="1"/>
          </p:cNvSpPr>
          <p:nvPr>
            <p:ph type="sldNum" sz="quarter" idx="5"/>
          </p:nvPr>
        </p:nvSpPr>
        <p:spPr>
          <a:noFill/>
          <a:ln>
            <a:miter lim="800000"/>
            <a:headEnd/>
            <a:tailEnd/>
          </a:ln>
        </p:spPr>
        <p:txBody>
          <a:bodyPr/>
          <a:lstStyle/>
          <a:p>
            <a:fld id="{E6E1516D-D7B6-4185-BDD4-AB0D971396F3}" type="slidenum">
              <a:rPr lang="en-US" altLang="zh-CN" smtClean="0"/>
              <a:pPr/>
              <a:t>72</a:t>
            </a:fld>
            <a:endParaRPr lang="en-US" altLang="zh-CN" smtClean="0"/>
          </a:p>
        </p:txBody>
      </p:sp>
    </p:spTree>
    <p:extLst>
      <p:ext uri="{BB962C8B-B14F-4D97-AF65-F5344CB8AC3E}">
        <p14:creationId xmlns:p14="http://schemas.microsoft.com/office/powerpoint/2010/main" val="23730309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幻灯片图像占位符 1"/>
          <p:cNvSpPr>
            <a:spLocks noGrp="1" noRot="1" noChangeAspect="1" noTextEdit="1"/>
          </p:cNvSpPr>
          <p:nvPr>
            <p:ph type="sldImg"/>
          </p:nvPr>
        </p:nvSpPr>
        <p:spPr>
          <a:ln/>
        </p:spPr>
      </p:sp>
      <p:sp>
        <p:nvSpPr>
          <p:cNvPr id="210947" name="备注占位符 2"/>
          <p:cNvSpPr>
            <a:spLocks noGrp="1"/>
          </p:cNvSpPr>
          <p:nvPr>
            <p:ph type="body" idx="1"/>
          </p:nvPr>
        </p:nvSpPr>
        <p:spPr>
          <a:noFill/>
        </p:spPr>
        <p:txBody>
          <a:bodyPr/>
          <a:lstStyle/>
          <a:p>
            <a:pPr eaLnBrk="1" hangingPunct="1"/>
            <a:endParaRPr lang="zh-CN" altLang="en-US" smtClean="0"/>
          </a:p>
        </p:txBody>
      </p:sp>
      <p:sp>
        <p:nvSpPr>
          <p:cNvPr id="210948" name="灯片编号占位符 3"/>
          <p:cNvSpPr>
            <a:spLocks noGrp="1"/>
          </p:cNvSpPr>
          <p:nvPr>
            <p:ph type="sldNum" sz="quarter" idx="5"/>
          </p:nvPr>
        </p:nvSpPr>
        <p:spPr>
          <a:noFill/>
          <a:ln>
            <a:miter lim="800000"/>
            <a:headEnd/>
            <a:tailEnd/>
          </a:ln>
        </p:spPr>
        <p:txBody>
          <a:bodyPr/>
          <a:lstStyle/>
          <a:p>
            <a:fld id="{4F546C02-7C8D-453B-A2E4-D9EC3B12D670}" type="slidenum">
              <a:rPr lang="en-US" altLang="zh-CN" smtClean="0"/>
              <a:pPr/>
              <a:t>73</a:t>
            </a:fld>
            <a:endParaRPr lang="en-US" altLang="zh-CN" smtClean="0"/>
          </a:p>
        </p:txBody>
      </p:sp>
    </p:spTree>
    <p:extLst>
      <p:ext uri="{BB962C8B-B14F-4D97-AF65-F5344CB8AC3E}">
        <p14:creationId xmlns:p14="http://schemas.microsoft.com/office/powerpoint/2010/main" val="35187120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p:cNvSpPr>
            <a:spLocks noGrp="1" noRot="1" noChangeAspect="1" noTextEdit="1"/>
          </p:cNvSpPr>
          <p:nvPr>
            <p:ph type="sldImg"/>
          </p:nvPr>
        </p:nvSpPr>
        <p:spPr>
          <a:ln/>
        </p:spPr>
      </p:sp>
      <p:sp>
        <p:nvSpPr>
          <p:cNvPr id="211971" name="备注占位符 2"/>
          <p:cNvSpPr>
            <a:spLocks noGrp="1"/>
          </p:cNvSpPr>
          <p:nvPr>
            <p:ph type="body" idx="1"/>
          </p:nvPr>
        </p:nvSpPr>
        <p:spPr>
          <a:noFill/>
        </p:spPr>
        <p:txBody>
          <a:bodyPr/>
          <a:lstStyle/>
          <a:p>
            <a:pPr eaLnBrk="1" hangingPunct="1"/>
            <a:endParaRPr lang="zh-CN" altLang="en-US" smtClean="0"/>
          </a:p>
        </p:txBody>
      </p:sp>
      <p:sp>
        <p:nvSpPr>
          <p:cNvPr id="211972" name="灯片编号占位符 3"/>
          <p:cNvSpPr>
            <a:spLocks noGrp="1"/>
          </p:cNvSpPr>
          <p:nvPr>
            <p:ph type="sldNum" sz="quarter" idx="5"/>
          </p:nvPr>
        </p:nvSpPr>
        <p:spPr>
          <a:noFill/>
          <a:ln>
            <a:miter lim="800000"/>
            <a:headEnd/>
            <a:tailEnd/>
          </a:ln>
        </p:spPr>
        <p:txBody>
          <a:bodyPr/>
          <a:lstStyle/>
          <a:p>
            <a:fld id="{6CA0BFFB-BC6F-48BF-B59F-AAE131AD1F4F}" type="slidenum">
              <a:rPr lang="en-US" altLang="zh-CN" smtClean="0"/>
              <a:pPr/>
              <a:t>74</a:t>
            </a:fld>
            <a:endParaRPr lang="en-US" altLang="zh-CN" smtClean="0"/>
          </a:p>
        </p:txBody>
      </p:sp>
    </p:spTree>
    <p:extLst>
      <p:ext uri="{BB962C8B-B14F-4D97-AF65-F5344CB8AC3E}">
        <p14:creationId xmlns:p14="http://schemas.microsoft.com/office/powerpoint/2010/main" val="24346657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幻灯片图像占位符 1"/>
          <p:cNvSpPr>
            <a:spLocks noGrp="1" noRot="1" noChangeAspect="1" noTextEdit="1"/>
          </p:cNvSpPr>
          <p:nvPr>
            <p:ph type="sldImg"/>
          </p:nvPr>
        </p:nvSpPr>
        <p:spPr>
          <a:ln/>
        </p:spPr>
      </p:sp>
      <p:sp>
        <p:nvSpPr>
          <p:cNvPr id="214019" name="备注占位符 2"/>
          <p:cNvSpPr>
            <a:spLocks noGrp="1"/>
          </p:cNvSpPr>
          <p:nvPr>
            <p:ph type="body" idx="1"/>
          </p:nvPr>
        </p:nvSpPr>
        <p:spPr>
          <a:noFill/>
        </p:spPr>
        <p:txBody>
          <a:bodyPr/>
          <a:lstStyle/>
          <a:p>
            <a:pPr eaLnBrk="1" hangingPunct="1"/>
            <a:endParaRPr lang="zh-CN" altLang="en-US" smtClean="0"/>
          </a:p>
        </p:txBody>
      </p:sp>
      <p:sp>
        <p:nvSpPr>
          <p:cNvPr id="214020" name="灯片编号占位符 3"/>
          <p:cNvSpPr>
            <a:spLocks noGrp="1"/>
          </p:cNvSpPr>
          <p:nvPr>
            <p:ph type="sldNum" sz="quarter" idx="5"/>
          </p:nvPr>
        </p:nvSpPr>
        <p:spPr>
          <a:noFill/>
          <a:ln>
            <a:miter lim="800000"/>
            <a:headEnd/>
            <a:tailEnd/>
          </a:ln>
        </p:spPr>
        <p:txBody>
          <a:bodyPr/>
          <a:lstStyle/>
          <a:p>
            <a:fld id="{53EE7D38-12C0-45E4-A1ED-01F42871AC59}" type="slidenum">
              <a:rPr lang="en-US" altLang="zh-CN" smtClean="0"/>
              <a:pPr/>
              <a:t>75</a:t>
            </a:fld>
            <a:endParaRPr lang="en-US" altLang="zh-CN" smtClean="0"/>
          </a:p>
        </p:txBody>
      </p:sp>
    </p:spTree>
    <p:extLst>
      <p:ext uri="{BB962C8B-B14F-4D97-AF65-F5344CB8AC3E}">
        <p14:creationId xmlns:p14="http://schemas.microsoft.com/office/powerpoint/2010/main" val="6569484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a:ln/>
        </p:spPr>
      </p:sp>
      <p:sp>
        <p:nvSpPr>
          <p:cNvPr id="212995" name="备注占位符 2"/>
          <p:cNvSpPr>
            <a:spLocks noGrp="1"/>
          </p:cNvSpPr>
          <p:nvPr>
            <p:ph type="body" idx="1"/>
          </p:nvPr>
        </p:nvSpPr>
        <p:spPr>
          <a:noFill/>
        </p:spPr>
        <p:txBody>
          <a:bodyPr/>
          <a:lstStyle/>
          <a:p>
            <a:pPr eaLnBrk="1" hangingPunct="1"/>
            <a:endParaRPr lang="zh-CN" altLang="en-US" smtClean="0"/>
          </a:p>
        </p:txBody>
      </p:sp>
      <p:sp>
        <p:nvSpPr>
          <p:cNvPr id="212996" name="灯片编号占位符 3"/>
          <p:cNvSpPr>
            <a:spLocks noGrp="1"/>
          </p:cNvSpPr>
          <p:nvPr>
            <p:ph type="sldNum" sz="quarter" idx="5"/>
          </p:nvPr>
        </p:nvSpPr>
        <p:spPr>
          <a:noFill/>
          <a:ln>
            <a:miter lim="800000"/>
            <a:headEnd/>
            <a:tailEnd/>
          </a:ln>
        </p:spPr>
        <p:txBody>
          <a:bodyPr/>
          <a:lstStyle/>
          <a:p>
            <a:fld id="{2A0A0165-2DE3-44A6-931C-37E6039BF339}" type="slidenum">
              <a:rPr lang="en-US" altLang="zh-CN" smtClean="0"/>
              <a:pPr/>
              <a:t>76</a:t>
            </a:fld>
            <a:endParaRPr lang="en-US" altLang="zh-CN" smtClean="0"/>
          </a:p>
        </p:txBody>
      </p:sp>
    </p:spTree>
    <p:extLst>
      <p:ext uri="{BB962C8B-B14F-4D97-AF65-F5344CB8AC3E}">
        <p14:creationId xmlns:p14="http://schemas.microsoft.com/office/powerpoint/2010/main" val="15341726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幻灯片图像占位符 1"/>
          <p:cNvSpPr>
            <a:spLocks noGrp="1" noRot="1" noChangeAspect="1" noTextEdit="1"/>
          </p:cNvSpPr>
          <p:nvPr>
            <p:ph type="sldImg"/>
          </p:nvPr>
        </p:nvSpPr>
        <p:spPr>
          <a:ln/>
        </p:spPr>
      </p:sp>
      <p:sp>
        <p:nvSpPr>
          <p:cNvPr id="215043" name="备注占位符 2"/>
          <p:cNvSpPr>
            <a:spLocks noGrp="1"/>
          </p:cNvSpPr>
          <p:nvPr>
            <p:ph type="body" idx="1"/>
          </p:nvPr>
        </p:nvSpPr>
        <p:spPr>
          <a:noFill/>
        </p:spPr>
        <p:txBody>
          <a:bodyPr/>
          <a:lstStyle/>
          <a:p>
            <a:pPr eaLnBrk="1" hangingPunct="1"/>
            <a:endParaRPr lang="zh-CN" altLang="en-US" smtClean="0"/>
          </a:p>
        </p:txBody>
      </p:sp>
      <p:sp>
        <p:nvSpPr>
          <p:cNvPr id="215044" name="灯片编号占位符 3"/>
          <p:cNvSpPr>
            <a:spLocks noGrp="1"/>
          </p:cNvSpPr>
          <p:nvPr>
            <p:ph type="sldNum" sz="quarter" idx="5"/>
          </p:nvPr>
        </p:nvSpPr>
        <p:spPr>
          <a:noFill/>
          <a:ln>
            <a:miter lim="800000"/>
            <a:headEnd/>
            <a:tailEnd/>
          </a:ln>
        </p:spPr>
        <p:txBody>
          <a:bodyPr/>
          <a:lstStyle/>
          <a:p>
            <a:fld id="{09F780D5-F057-4352-B53A-47F578ED1A60}" type="slidenum">
              <a:rPr lang="en-US" altLang="zh-CN" smtClean="0"/>
              <a:pPr/>
              <a:t>77</a:t>
            </a:fld>
            <a:endParaRPr lang="en-US" altLang="zh-CN" smtClean="0"/>
          </a:p>
        </p:txBody>
      </p:sp>
    </p:spTree>
    <p:extLst>
      <p:ext uri="{BB962C8B-B14F-4D97-AF65-F5344CB8AC3E}">
        <p14:creationId xmlns:p14="http://schemas.microsoft.com/office/powerpoint/2010/main" val="18054079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幻灯片图像占位符 1"/>
          <p:cNvSpPr>
            <a:spLocks noGrp="1" noRot="1" noChangeAspect="1" noTextEdit="1"/>
          </p:cNvSpPr>
          <p:nvPr>
            <p:ph type="sldImg"/>
          </p:nvPr>
        </p:nvSpPr>
        <p:spPr>
          <a:ln/>
        </p:spPr>
      </p:sp>
      <p:sp>
        <p:nvSpPr>
          <p:cNvPr id="216067" name="备注占位符 2"/>
          <p:cNvSpPr>
            <a:spLocks noGrp="1"/>
          </p:cNvSpPr>
          <p:nvPr>
            <p:ph type="body" idx="1"/>
          </p:nvPr>
        </p:nvSpPr>
        <p:spPr>
          <a:noFill/>
        </p:spPr>
        <p:txBody>
          <a:bodyPr/>
          <a:lstStyle/>
          <a:p>
            <a:pPr eaLnBrk="1" hangingPunct="1"/>
            <a:endParaRPr lang="zh-CN" altLang="en-US" smtClean="0"/>
          </a:p>
        </p:txBody>
      </p:sp>
      <p:sp>
        <p:nvSpPr>
          <p:cNvPr id="216068" name="灯片编号占位符 3"/>
          <p:cNvSpPr>
            <a:spLocks noGrp="1"/>
          </p:cNvSpPr>
          <p:nvPr>
            <p:ph type="sldNum" sz="quarter" idx="5"/>
          </p:nvPr>
        </p:nvSpPr>
        <p:spPr>
          <a:noFill/>
          <a:ln>
            <a:miter lim="800000"/>
            <a:headEnd/>
            <a:tailEnd/>
          </a:ln>
        </p:spPr>
        <p:txBody>
          <a:bodyPr/>
          <a:lstStyle/>
          <a:p>
            <a:fld id="{CF6610FD-409B-42AB-8179-A64D70B713A6}" type="slidenum">
              <a:rPr lang="en-US" altLang="zh-CN" smtClean="0"/>
              <a:pPr/>
              <a:t>79</a:t>
            </a:fld>
            <a:endParaRPr lang="en-US" altLang="zh-CN" smtClean="0"/>
          </a:p>
        </p:txBody>
      </p:sp>
    </p:spTree>
    <p:extLst>
      <p:ext uri="{BB962C8B-B14F-4D97-AF65-F5344CB8AC3E}">
        <p14:creationId xmlns:p14="http://schemas.microsoft.com/office/powerpoint/2010/main" val="32334535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幻灯片图像占位符 1"/>
          <p:cNvSpPr>
            <a:spLocks noGrp="1" noRot="1" noChangeAspect="1" noTextEdit="1"/>
          </p:cNvSpPr>
          <p:nvPr>
            <p:ph type="sldImg"/>
          </p:nvPr>
        </p:nvSpPr>
        <p:spPr>
          <a:ln/>
        </p:spPr>
      </p:sp>
      <p:sp>
        <p:nvSpPr>
          <p:cNvPr id="217091" name="备注占位符 2"/>
          <p:cNvSpPr>
            <a:spLocks noGrp="1"/>
          </p:cNvSpPr>
          <p:nvPr>
            <p:ph type="body" idx="1"/>
          </p:nvPr>
        </p:nvSpPr>
        <p:spPr>
          <a:noFill/>
        </p:spPr>
        <p:txBody>
          <a:bodyPr/>
          <a:lstStyle/>
          <a:p>
            <a:pPr eaLnBrk="1" hangingPunct="1"/>
            <a:endParaRPr lang="zh-CN" altLang="en-US" smtClean="0"/>
          </a:p>
        </p:txBody>
      </p:sp>
      <p:sp>
        <p:nvSpPr>
          <p:cNvPr id="217092" name="灯片编号占位符 3"/>
          <p:cNvSpPr>
            <a:spLocks noGrp="1"/>
          </p:cNvSpPr>
          <p:nvPr>
            <p:ph type="sldNum" sz="quarter" idx="5"/>
          </p:nvPr>
        </p:nvSpPr>
        <p:spPr>
          <a:noFill/>
          <a:ln>
            <a:miter lim="800000"/>
            <a:headEnd/>
            <a:tailEnd/>
          </a:ln>
        </p:spPr>
        <p:txBody>
          <a:bodyPr/>
          <a:lstStyle/>
          <a:p>
            <a:fld id="{0AA4BAC5-F000-4369-958A-67FFFB21518C}" type="slidenum">
              <a:rPr lang="en-US" altLang="zh-CN" smtClean="0"/>
              <a:pPr/>
              <a:t>80</a:t>
            </a:fld>
            <a:endParaRPr lang="en-US" altLang="zh-CN" smtClean="0"/>
          </a:p>
        </p:txBody>
      </p:sp>
    </p:spTree>
    <p:extLst>
      <p:ext uri="{BB962C8B-B14F-4D97-AF65-F5344CB8AC3E}">
        <p14:creationId xmlns:p14="http://schemas.microsoft.com/office/powerpoint/2010/main" val="3200182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p:spPr>
        <p:txBody>
          <a:bodyPr/>
          <a:lstStyle/>
          <a:p>
            <a:pPr eaLnBrk="1" hangingPunct="1">
              <a:spcBef>
                <a:spcPct val="0"/>
              </a:spcBef>
            </a:pPr>
            <a:endParaRPr lang="zh-CN" altLang="en-US" smtClean="0">
              <a:latin typeface="Arial" pitchFamily="34" charset="0"/>
            </a:endParaRPr>
          </a:p>
        </p:txBody>
      </p:sp>
      <p:sp>
        <p:nvSpPr>
          <p:cNvPr id="32772" name="灯片编号占位符 3"/>
          <p:cNvSpPr txBox="1">
            <a:spLocks noGrp="1"/>
          </p:cNvSpPr>
          <p:nvPr/>
        </p:nvSpPr>
        <p:spPr bwMode="auto">
          <a:xfrm>
            <a:off x="3860800" y="9432925"/>
            <a:ext cx="2952750" cy="496888"/>
          </a:xfrm>
          <a:prstGeom prst="rect">
            <a:avLst/>
          </a:prstGeom>
          <a:noFill/>
          <a:ln w="9525">
            <a:noFill/>
            <a:miter lim="800000"/>
            <a:headEnd/>
            <a:tailEnd/>
          </a:ln>
        </p:spPr>
        <p:txBody>
          <a:bodyPr anchor="b"/>
          <a:lstStyle/>
          <a:p>
            <a:fld id="{FB2898A2-A1B0-49AD-90F7-1EF709F82A79}" type="slidenum">
              <a:rPr lang="zh-CN" altLang="en-US" sz="1200" i="0">
                <a:ea typeface="宋体" pitchFamily="2" charset="-122"/>
              </a:rPr>
              <a:pPr/>
              <a:t>10</a:t>
            </a:fld>
            <a:endParaRPr lang="en-US" altLang="zh-CN" sz="1200" i="0">
              <a:ea typeface="宋体" pitchFamily="2" charset="-122"/>
            </a:endParaRPr>
          </a:p>
        </p:txBody>
      </p:sp>
    </p:spTree>
    <p:extLst>
      <p:ext uri="{BB962C8B-B14F-4D97-AF65-F5344CB8AC3E}">
        <p14:creationId xmlns:p14="http://schemas.microsoft.com/office/powerpoint/2010/main" val="40444463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幻灯片图像占位符 1"/>
          <p:cNvSpPr>
            <a:spLocks noGrp="1" noRot="1" noChangeAspect="1" noTextEdit="1"/>
          </p:cNvSpPr>
          <p:nvPr>
            <p:ph type="sldImg"/>
          </p:nvPr>
        </p:nvSpPr>
        <p:spPr>
          <a:ln/>
        </p:spPr>
      </p:sp>
      <p:sp>
        <p:nvSpPr>
          <p:cNvPr id="218115" name="备注占位符 2"/>
          <p:cNvSpPr>
            <a:spLocks noGrp="1"/>
          </p:cNvSpPr>
          <p:nvPr>
            <p:ph type="body" idx="1"/>
          </p:nvPr>
        </p:nvSpPr>
        <p:spPr>
          <a:noFill/>
        </p:spPr>
        <p:txBody>
          <a:bodyPr/>
          <a:lstStyle/>
          <a:p>
            <a:pPr eaLnBrk="1" hangingPunct="1"/>
            <a:endParaRPr lang="zh-CN" altLang="en-US" smtClean="0"/>
          </a:p>
        </p:txBody>
      </p:sp>
      <p:sp>
        <p:nvSpPr>
          <p:cNvPr id="218116" name="灯片编号占位符 3"/>
          <p:cNvSpPr>
            <a:spLocks noGrp="1"/>
          </p:cNvSpPr>
          <p:nvPr>
            <p:ph type="sldNum" sz="quarter" idx="5"/>
          </p:nvPr>
        </p:nvSpPr>
        <p:spPr>
          <a:noFill/>
          <a:ln>
            <a:miter lim="800000"/>
            <a:headEnd/>
            <a:tailEnd/>
          </a:ln>
        </p:spPr>
        <p:txBody>
          <a:bodyPr/>
          <a:lstStyle/>
          <a:p>
            <a:fld id="{90DEE4B3-3C28-4F42-A833-383A1E58A854}" type="slidenum">
              <a:rPr lang="en-US" altLang="zh-CN" smtClean="0"/>
              <a:pPr/>
              <a:t>81</a:t>
            </a:fld>
            <a:endParaRPr lang="en-US" altLang="zh-CN" smtClean="0"/>
          </a:p>
        </p:txBody>
      </p:sp>
    </p:spTree>
    <p:extLst>
      <p:ext uri="{BB962C8B-B14F-4D97-AF65-F5344CB8AC3E}">
        <p14:creationId xmlns:p14="http://schemas.microsoft.com/office/powerpoint/2010/main" val="34267473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幻灯片图像占位符 1"/>
          <p:cNvSpPr>
            <a:spLocks noGrp="1" noRot="1" noChangeAspect="1" noTextEdit="1"/>
          </p:cNvSpPr>
          <p:nvPr>
            <p:ph type="sldImg"/>
          </p:nvPr>
        </p:nvSpPr>
        <p:spPr>
          <a:ln/>
        </p:spPr>
      </p:sp>
      <p:sp>
        <p:nvSpPr>
          <p:cNvPr id="219139" name="备注占位符 2"/>
          <p:cNvSpPr>
            <a:spLocks noGrp="1"/>
          </p:cNvSpPr>
          <p:nvPr>
            <p:ph type="body" idx="1"/>
          </p:nvPr>
        </p:nvSpPr>
        <p:spPr>
          <a:noFill/>
        </p:spPr>
        <p:txBody>
          <a:bodyPr/>
          <a:lstStyle/>
          <a:p>
            <a:pPr eaLnBrk="1" hangingPunct="1"/>
            <a:endParaRPr lang="zh-CN" altLang="en-US" smtClean="0"/>
          </a:p>
        </p:txBody>
      </p:sp>
      <p:sp>
        <p:nvSpPr>
          <p:cNvPr id="219140" name="灯片编号占位符 3"/>
          <p:cNvSpPr>
            <a:spLocks noGrp="1"/>
          </p:cNvSpPr>
          <p:nvPr>
            <p:ph type="sldNum" sz="quarter" idx="5"/>
          </p:nvPr>
        </p:nvSpPr>
        <p:spPr>
          <a:noFill/>
          <a:ln>
            <a:miter lim="800000"/>
            <a:headEnd/>
            <a:tailEnd/>
          </a:ln>
        </p:spPr>
        <p:txBody>
          <a:bodyPr/>
          <a:lstStyle/>
          <a:p>
            <a:fld id="{A4E5CDFD-B2FB-4C7C-80C4-B88412D98721}" type="slidenum">
              <a:rPr lang="en-US" altLang="zh-CN" smtClean="0"/>
              <a:pPr/>
              <a:t>82</a:t>
            </a:fld>
            <a:endParaRPr lang="en-US" altLang="zh-CN" smtClean="0"/>
          </a:p>
        </p:txBody>
      </p:sp>
    </p:spTree>
    <p:extLst>
      <p:ext uri="{BB962C8B-B14F-4D97-AF65-F5344CB8AC3E}">
        <p14:creationId xmlns:p14="http://schemas.microsoft.com/office/powerpoint/2010/main" val="6700363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幻灯片图像占位符 1"/>
          <p:cNvSpPr>
            <a:spLocks noGrp="1" noRot="1" noChangeAspect="1" noTextEdit="1"/>
          </p:cNvSpPr>
          <p:nvPr>
            <p:ph type="sldImg"/>
          </p:nvPr>
        </p:nvSpPr>
        <p:spPr>
          <a:ln/>
        </p:spPr>
      </p:sp>
      <p:sp>
        <p:nvSpPr>
          <p:cNvPr id="220163" name="备注占位符 2"/>
          <p:cNvSpPr>
            <a:spLocks noGrp="1"/>
          </p:cNvSpPr>
          <p:nvPr>
            <p:ph type="body" idx="1"/>
          </p:nvPr>
        </p:nvSpPr>
        <p:spPr>
          <a:noFill/>
        </p:spPr>
        <p:txBody>
          <a:bodyPr/>
          <a:lstStyle/>
          <a:p>
            <a:pPr eaLnBrk="1" hangingPunct="1"/>
            <a:endParaRPr lang="zh-CN" altLang="en-US" smtClean="0"/>
          </a:p>
        </p:txBody>
      </p:sp>
      <p:sp>
        <p:nvSpPr>
          <p:cNvPr id="220164" name="灯片编号占位符 3"/>
          <p:cNvSpPr>
            <a:spLocks noGrp="1"/>
          </p:cNvSpPr>
          <p:nvPr>
            <p:ph type="sldNum" sz="quarter" idx="5"/>
          </p:nvPr>
        </p:nvSpPr>
        <p:spPr>
          <a:noFill/>
          <a:ln>
            <a:miter lim="800000"/>
            <a:headEnd/>
            <a:tailEnd/>
          </a:ln>
        </p:spPr>
        <p:txBody>
          <a:bodyPr/>
          <a:lstStyle/>
          <a:p>
            <a:fld id="{C06F79BB-D035-452C-95E6-54F31BA271E7}" type="slidenum">
              <a:rPr lang="en-US" altLang="zh-CN" smtClean="0"/>
              <a:pPr/>
              <a:t>83</a:t>
            </a:fld>
            <a:endParaRPr lang="en-US" altLang="zh-CN" smtClean="0"/>
          </a:p>
        </p:txBody>
      </p:sp>
    </p:spTree>
    <p:extLst>
      <p:ext uri="{BB962C8B-B14F-4D97-AF65-F5344CB8AC3E}">
        <p14:creationId xmlns:p14="http://schemas.microsoft.com/office/powerpoint/2010/main" val="10664023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幻灯片图像占位符 1"/>
          <p:cNvSpPr>
            <a:spLocks noGrp="1" noRot="1" noChangeAspect="1" noTextEdit="1"/>
          </p:cNvSpPr>
          <p:nvPr>
            <p:ph type="sldImg"/>
          </p:nvPr>
        </p:nvSpPr>
        <p:spPr>
          <a:ln/>
        </p:spPr>
      </p:sp>
      <p:sp>
        <p:nvSpPr>
          <p:cNvPr id="221187" name="备注占位符 2"/>
          <p:cNvSpPr>
            <a:spLocks noGrp="1"/>
          </p:cNvSpPr>
          <p:nvPr>
            <p:ph type="body" idx="1"/>
          </p:nvPr>
        </p:nvSpPr>
        <p:spPr>
          <a:noFill/>
        </p:spPr>
        <p:txBody>
          <a:bodyPr/>
          <a:lstStyle/>
          <a:p>
            <a:pPr eaLnBrk="1" hangingPunct="1"/>
            <a:endParaRPr lang="zh-CN" altLang="en-US" smtClean="0"/>
          </a:p>
        </p:txBody>
      </p:sp>
      <p:sp>
        <p:nvSpPr>
          <p:cNvPr id="221188" name="灯片编号占位符 3"/>
          <p:cNvSpPr>
            <a:spLocks noGrp="1"/>
          </p:cNvSpPr>
          <p:nvPr>
            <p:ph type="sldNum" sz="quarter" idx="5"/>
          </p:nvPr>
        </p:nvSpPr>
        <p:spPr>
          <a:noFill/>
          <a:ln>
            <a:miter lim="800000"/>
            <a:headEnd/>
            <a:tailEnd/>
          </a:ln>
        </p:spPr>
        <p:txBody>
          <a:bodyPr/>
          <a:lstStyle/>
          <a:p>
            <a:fld id="{6C861929-80FA-408F-9832-83620E29B7FC}" type="slidenum">
              <a:rPr lang="en-US" altLang="zh-CN" smtClean="0"/>
              <a:pPr/>
              <a:t>84</a:t>
            </a:fld>
            <a:endParaRPr lang="en-US" altLang="zh-CN" smtClean="0"/>
          </a:p>
        </p:txBody>
      </p:sp>
    </p:spTree>
    <p:extLst>
      <p:ext uri="{BB962C8B-B14F-4D97-AF65-F5344CB8AC3E}">
        <p14:creationId xmlns:p14="http://schemas.microsoft.com/office/powerpoint/2010/main" val="6668037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幻灯片图像占位符 1"/>
          <p:cNvSpPr>
            <a:spLocks noGrp="1" noRot="1" noChangeAspect="1" noTextEdit="1"/>
          </p:cNvSpPr>
          <p:nvPr>
            <p:ph type="sldImg"/>
          </p:nvPr>
        </p:nvSpPr>
        <p:spPr>
          <a:ln/>
        </p:spPr>
      </p:sp>
      <p:sp>
        <p:nvSpPr>
          <p:cNvPr id="222211" name="备注占位符 2"/>
          <p:cNvSpPr>
            <a:spLocks noGrp="1"/>
          </p:cNvSpPr>
          <p:nvPr>
            <p:ph type="body" idx="1"/>
          </p:nvPr>
        </p:nvSpPr>
        <p:spPr>
          <a:noFill/>
        </p:spPr>
        <p:txBody>
          <a:bodyPr/>
          <a:lstStyle/>
          <a:p>
            <a:pPr eaLnBrk="1" hangingPunct="1"/>
            <a:endParaRPr lang="zh-CN" altLang="en-US" smtClean="0"/>
          </a:p>
        </p:txBody>
      </p:sp>
      <p:sp>
        <p:nvSpPr>
          <p:cNvPr id="222212" name="灯片编号占位符 3"/>
          <p:cNvSpPr>
            <a:spLocks noGrp="1"/>
          </p:cNvSpPr>
          <p:nvPr>
            <p:ph type="sldNum" sz="quarter" idx="5"/>
          </p:nvPr>
        </p:nvSpPr>
        <p:spPr>
          <a:noFill/>
          <a:ln>
            <a:miter lim="800000"/>
            <a:headEnd/>
            <a:tailEnd/>
          </a:ln>
        </p:spPr>
        <p:txBody>
          <a:bodyPr/>
          <a:lstStyle/>
          <a:p>
            <a:fld id="{52C4F32A-4E1F-414D-879B-CE6318C2E727}" type="slidenum">
              <a:rPr lang="en-US" altLang="zh-CN" smtClean="0"/>
              <a:pPr/>
              <a:t>85</a:t>
            </a:fld>
            <a:endParaRPr lang="en-US" altLang="zh-CN" smtClean="0"/>
          </a:p>
        </p:txBody>
      </p:sp>
    </p:spTree>
    <p:extLst>
      <p:ext uri="{BB962C8B-B14F-4D97-AF65-F5344CB8AC3E}">
        <p14:creationId xmlns:p14="http://schemas.microsoft.com/office/powerpoint/2010/main" val="22389937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幻灯片图像占位符 1"/>
          <p:cNvSpPr>
            <a:spLocks noGrp="1" noRot="1" noChangeAspect="1" noTextEdit="1"/>
          </p:cNvSpPr>
          <p:nvPr>
            <p:ph type="sldImg"/>
          </p:nvPr>
        </p:nvSpPr>
        <p:spPr>
          <a:ln/>
        </p:spPr>
      </p:sp>
      <p:sp>
        <p:nvSpPr>
          <p:cNvPr id="223235" name="备注占位符 2"/>
          <p:cNvSpPr>
            <a:spLocks noGrp="1"/>
          </p:cNvSpPr>
          <p:nvPr>
            <p:ph type="body" idx="1"/>
          </p:nvPr>
        </p:nvSpPr>
        <p:spPr>
          <a:noFill/>
        </p:spPr>
        <p:txBody>
          <a:bodyPr/>
          <a:lstStyle/>
          <a:p>
            <a:pPr eaLnBrk="1" hangingPunct="1"/>
            <a:endParaRPr lang="zh-CN" altLang="en-US" dirty="0" smtClean="0"/>
          </a:p>
        </p:txBody>
      </p:sp>
      <p:sp>
        <p:nvSpPr>
          <p:cNvPr id="223236" name="灯片编号占位符 3"/>
          <p:cNvSpPr>
            <a:spLocks noGrp="1"/>
          </p:cNvSpPr>
          <p:nvPr>
            <p:ph type="sldNum" sz="quarter" idx="5"/>
          </p:nvPr>
        </p:nvSpPr>
        <p:spPr>
          <a:noFill/>
          <a:ln>
            <a:miter lim="800000"/>
            <a:headEnd/>
            <a:tailEnd/>
          </a:ln>
        </p:spPr>
        <p:txBody>
          <a:bodyPr/>
          <a:lstStyle/>
          <a:p>
            <a:fld id="{F1CB3CF2-834E-4E6D-BA24-FCAFE160C64E}" type="slidenum">
              <a:rPr lang="en-US" altLang="zh-CN" smtClean="0"/>
              <a:pPr/>
              <a:t>86</a:t>
            </a:fld>
            <a:endParaRPr lang="en-US" altLang="zh-CN" smtClean="0"/>
          </a:p>
        </p:txBody>
      </p:sp>
    </p:spTree>
    <p:extLst>
      <p:ext uri="{BB962C8B-B14F-4D97-AF65-F5344CB8AC3E}">
        <p14:creationId xmlns:p14="http://schemas.microsoft.com/office/powerpoint/2010/main" val="15548913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a:ln/>
        </p:spPr>
      </p:sp>
      <p:sp>
        <p:nvSpPr>
          <p:cNvPr id="224259" name="备注占位符 2"/>
          <p:cNvSpPr>
            <a:spLocks noGrp="1"/>
          </p:cNvSpPr>
          <p:nvPr>
            <p:ph type="body" idx="1"/>
          </p:nvPr>
        </p:nvSpPr>
        <p:spPr>
          <a:noFill/>
        </p:spPr>
        <p:txBody>
          <a:bodyPr/>
          <a:lstStyle/>
          <a:p>
            <a:pPr eaLnBrk="1" hangingPunct="1"/>
            <a:endParaRPr lang="zh-CN" altLang="en-US" smtClean="0"/>
          </a:p>
        </p:txBody>
      </p:sp>
      <p:sp>
        <p:nvSpPr>
          <p:cNvPr id="224260" name="灯片编号占位符 3"/>
          <p:cNvSpPr>
            <a:spLocks noGrp="1"/>
          </p:cNvSpPr>
          <p:nvPr>
            <p:ph type="sldNum" sz="quarter" idx="5"/>
          </p:nvPr>
        </p:nvSpPr>
        <p:spPr>
          <a:noFill/>
          <a:ln>
            <a:miter lim="800000"/>
            <a:headEnd/>
            <a:tailEnd/>
          </a:ln>
        </p:spPr>
        <p:txBody>
          <a:bodyPr/>
          <a:lstStyle/>
          <a:p>
            <a:fld id="{8C9F20FD-B8F4-4B25-88FF-B1BDA366A647}" type="slidenum">
              <a:rPr lang="en-US" altLang="zh-CN" smtClean="0"/>
              <a:pPr/>
              <a:t>87</a:t>
            </a:fld>
            <a:endParaRPr lang="en-US" altLang="zh-CN" smtClean="0"/>
          </a:p>
        </p:txBody>
      </p:sp>
    </p:spTree>
    <p:extLst>
      <p:ext uri="{BB962C8B-B14F-4D97-AF65-F5344CB8AC3E}">
        <p14:creationId xmlns:p14="http://schemas.microsoft.com/office/powerpoint/2010/main" val="31826149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ln/>
        </p:spPr>
      </p:sp>
      <p:sp>
        <p:nvSpPr>
          <p:cNvPr id="225283" name="备注占位符 2"/>
          <p:cNvSpPr>
            <a:spLocks noGrp="1"/>
          </p:cNvSpPr>
          <p:nvPr>
            <p:ph type="body" idx="1"/>
          </p:nvPr>
        </p:nvSpPr>
        <p:spPr>
          <a:noFill/>
        </p:spPr>
        <p:txBody>
          <a:bodyPr/>
          <a:lstStyle/>
          <a:p>
            <a:pPr eaLnBrk="1" hangingPunct="1"/>
            <a:endParaRPr lang="zh-CN" altLang="en-US" smtClean="0"/>
          </a:p>
        </p:txBody>
      </p:sp>
      <p:sp>
        <p:nvSpPr>
          <p:cNvPr id="225284" name="灯片编号占位符 3"/>
          <p:cNvSpPr>
            <a:spLocks noGrp="1"/>
          </p:cNvSpPr>
          <p:nvPr>
            <p:ph type="sldNum" sz="quarter" idx="5"/>
          </p:nvPr>
        </p:nvSpPr>
        <p:spPr>
          <a:noFill/>
          <a:ln>
            <a:miter lim="800000"/>
            <a:headEnd/>
            <a:tailEnd/>
          </a:ln>
        </p:spPr>
        <p:txBody>
          <a:bodyPr/>
          <a:lstStyle/>
          <a:p>
            <a:fld id="{BF40F694-31F5-4188-BEAE-D693D794EB5D}" type="slidenum">
              <a:rPr lang="en-US" altLang="zh-CN" smtClean="0"/>
              <a:pPr/>
              <a:t>88</a:t>
            </a:fld>
            <a:endParaRPr lang="en-US" altLang="zh-CN" smtClean="0"/>
          </a:p>
        </p:txBody>
      </p:sp>
    </p:spTree>
    <p:extLst>
      <p:ext uri="{BB962C8B-B14F-4D97-AF65-F5344CB8AC3E}">
        <p14:creationId xmlns:p14="http://schemas.microsoft.com/office/powerpoint/2010/main" val="17267304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幻灯片图像占位符 1"/>
          <p:cNvSpPr>
            <a:spLocks noGrp="1" noRot="1" noChangeAspect="1" noTextEdit="1"/>
          </p:cNvSpPr>
          <p:nvPr>
            <p:ph type="sldImg"/>
          </p:nvPr>
        </p:nvSpPr>
        <p:spPr>
          <a:ln/>
        </p:spPr>
      </p:sp>
      <p:sp>
        <p:nvSpPr>
          <p:cNvPr id="226307" name="备注占位符 2"/>
          <p:cNvSpPr>
            <a:spLocks noGrp="1"/>
          </p:cNvSpPr>
          <p:nvPr>
            <p:ph type="body" idx="1"/>
          </p:nvPr>
        </p:nvSpPr>
        <p:spPr>
          <a:noFill/>
        </p:spPr>
        <p:txBody>
          <a:bodyPr/>
          <a:lstStyle/>
          <a:p>
            <a:pPr eaLnBrk="1" hangingPunct="1"/>
            <a:endParaRPr lang="zh-CN" altLang="en-US" smtClean="0"/>
          </a:p>
        </p:txBody>
      </p:sp>
      <p:sp>
        <p:nvSpPr>
          <p:cNvPr id="226308" name="灯片编号占位符 3"/>
          <p:cNvSpPr>
            <a:spLocks noGrp="1"/>
          </p:cNvSpPr>
          <p:nvPr>
            <p:ph type="sldNum" sz="quarter" idx="5"/>
          </p:nvPr>
        </p:nvSpPr>
        <p:spPr>
          <a:noFill/>
          <a:ln>
            <a:miter lim="800000"/>
            <a:headEnd/>
            <a:tailEnd/>
          </a:ln>
        </p:spPr>
        <p:txBody>
          <a:bodyPr/>
          <a:lstStyle/>
          <a:p>
            <a:fld id="{563460A7-6231-46A5-A1AE-D852B12EC8B7}" type="slidenum">
              <a:rPr lang="en-US" altLang="zh-CN" smtClean="0"/>
              <a:pPr/>
              <a:t>89</a:t>
            </a:fld>
            <a:endParaRPr lang="en-US" altLang="zh-CN" smtClean="0"/>
          </a:p>
        </p:txBody>
      </p:sp>
    </p:spTree>
    <p:extLst>
      <p:ext uri="{BB962C8B-B14F-4D97-AF65-F5344CB8AC3E}">
        <p14:creationId xmlns:p14="http://schemas.microsoft.com/office/powerpoint/2010/main" val="18741895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幻灯片图像占位符 1"/>
          <p:cNvSpPr>
            <a:spLocks noGrp="1" noRot="1" noChangeAspect="1" noTextEdit="1"/>
          </p:cNvSpPr>
          <p:nvPr>
            <p:ph type="sldImg"/>
          </p:nvPr>
        </p:nvSpPr>
        <p:spPr>
          <a:ln/>
        </p:spPr>
      </p:sp>
      <p:sp>
        <p:nvSpPr>
          <p:cNvPr id="227331" name="备注占位符 2"/>
          <p:cNvSpPr>
            <a:spLocks noGrp="1"/>
          </p:cNvSpPr>
          <p:nvPr>
            <p:ph type="body" idx="1"/>
          </p:nvPr>
        </p:nvSpPr>
        <p:spPr>
          <a:noFill/>
        </p:spPr>
        <p:txBody>
          <a:bodyPr/>
          <a:lstStyle/>
          <a:p>
            <a:pPr eaLnBrk="1" hangingPunct="1"/>
            <a:endParaRPr lang="zh-CN" altLang="en-US" smtClean="0"/>
          </a:p>
        </p:txBody>
      </p:sp>
      <p:sp>
        <p:nvSpPr>
          <p:cNvPr id="227332" name="灯片编号占位符 3"/>
          <p:cNvSpPr>
            <a:spLocks noGrp="1"/>
          </p:cNvSpPr>
          <p:nvPr>
            <p:ph type="sldNum" sz="quarter" idx="5"/>
          </p:nvPr>
        </p:nvSpPr>
        <p:spPr>
          <a:noFill/>
          <a:ln>
            <a:miter lim="800000"/>
            <a:headEnd/>
            <a:tailEnd/>
          </a:ln>
        </p:spPr>
        <p:txBody>
          <a:bodyPr/>
          <a:lstStyle/>
          <a:p>
            <a:fld id="{7158C2EE-9348-45EE-9E7C-621BFF195D03}" type="slidenum">
              <a:rPr lang="en-US" altLang="zh-CN" smtClean="0"/>
              <a:pPr/>
              <a:t>90</a:t>
            </a:fld>
            <a:endParaRPr lang="en-US" altLang="zh-CN" smtClean="0"/>
          </a:p>
        </p:txBody>
      </p:sp>
    </p:spTree>
    <p:extLst>
      <p:ext uri="{BB962C8B-B14F-4D97-AF65-F5344CB8AC3E}">
        <p14:creationId xmlns:p14="http://schemas.microsoft.com/office/powerpoint/2010/main" val="2932692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a:ln/>
        </p:spPr>
      </p:sp>
      <p:sp>
        <p:nvSpPr>
          <p:cNvPr id="152579" name="备注占位符 2"/>
          <p:cNvSpPr>
            <a:spLocks noGrp="1"/>
          </p:cNvSpPr>
          <p:nvPr>
            <p:ph type="body" idx="1"/>
          </p:nvPr>
        </p:nvSpPr>
        <p:spPr>
          <a:noFill/>
        </p:spPr>
        <p:txBody>
          <a:bodyPr/>
          <a:lstStyle/>
          <a:p>
            <a:pPr eaLnBrk="1" hangingPunct="1"/>
            <a:endParaRPr lang="zh-CN" altLang="en-US" dirty="0" smtClean="0"/>
          </a:p>
        </p:txBody>
      </p:sp>
      <p:sp>
        <p:nvSpPr>
          <p:cNvPr id="152580" name="灯片编号占位符 3"/>
          <p:cNvSpPr>
            <a:spLocks noGrp="1"/>
          </p:cNvSpPr>
          <p:nvPr>
            <p:ph type="sldNum" sz="quarter" idx="5"/>
          </p:nvPr>
        </p:nvSpPr>
        <p:spPr>
          <a:noFill/>
          <a:ln>
            <a:miter lim="800000"/>
            <a:headEnd/>
            <a:tailEnd/>
          </a:ln>
        </p:spPr>
        <p:txBody>
          <a:bodyPr/>
          <a:lstStyle/>
          <a:p>
            <a:fld id="{24E2F791-97A7-4609-9415-3D821C90FF13}" type="slidenum">
              <a:rPr lang="en-US" altLang="zh-CN" smtClean="0"/>
              <a:pPr/>
              <a:t>11</a:t>
            </a:fld>
            <a:endParaRPr lang="en-US" altLang="zh-CN" smtClean="0"/>
          </a:p>
        </p:txBody>
      </p:sp>
    </p:spTree>
    <p:extLst>
      <p:ext uri="{BB962C8B-B14F-4D97-AF65-F5344CB8AC3E}">
        <p14:creationId xmlns:p14="http://schemas.microsoft.com/office/powerpoint/2010/main" val="22260707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幻灯片图像占位符 1"/>
          <p:cNvSpPr>
            <a:spLocks noGrp="1" noRot="1" noChangeAspect="1" noTextEdit="1"/>
          </p:cNvSpPr>
          <p:nvPr>
            <p:ph type="sldImg"/>
          </p:nvPr>
        </p:nvSpPr>
        <p:spPr>
          <a:ln/>
        </p:spPr>
      </p:sp>
      <p:sp>
        <p:nvSpPr>
          <p:cNvPr id="228355" name="备注占位符 2"/>
          <p:cNvSpPr>
            <a:spLocks noGrp="1"/>
          </p:cNvSpPr>
          <p:nvPr>
            <p:ph type="body" idx="1"/>
          </p:nvPr>
        </p:nvSpPr>
        <p:spPr>
          <a:noFill/>
        </p:spPr>
        <p:txBody>
          <a:bodyPr/>
          <a:lstStyle/>
          <a:p>
            <a:pPr eaLnBrk="1" hangingPunct="1"/>
            <a:endParaRPr lang="zh-CN" altLang="en-US" smtClean="0"/>
          </a:p>
        </p:txBody>
      </p:sp>
      <p:sp>
        <p:nvSpPr>
          <p:cNvPr id="228356" name="灯片编号占位符 3"/>
          <p:cNvSpPr>
            <a:spLocks noGrp="1"/>
          </p:cNvSpPr>
          <p:nvPr>
            <p:ph type="sldNum" sz="quarter" idx="5"/>
          </p:nvPr>
        </p:nvSpPr>
        <p:spPr>
          <a:noFill/>
          <a:ln>
            <a:miter lim="800000"/>
            <a:headEnd/>
            <a:tailEnd/>
          </a:ln>
        </p:spPr>
        <p:txBody>
          <a:bodyPr/>
          <a:lstStyle/>
          <a:p>
            <a:fld id="{5C982955-675E-46EB-9276-68D7DDEF4E99}" type="slidenum">
              <a:rPr lang="en-US" altLang="zh-CN" smtClean="0"/>
              <a:pPr/>
              <a:t>91</a:t>
            </a:fld>
            <a:endParaRPr lang="en-US" altLang="zh-CN" smtClean="0"/>
          </a:p>
        </p:txBody>
      </p:sp>
    </p:spTree>
    <p:extLst>
      <p:ext uri="{BB962C8B-B14F-4D97-AF65-F5344CB8AC3E}">
        <p14:creationId xmlns:p14="http://schemas.microsoft.com/office/powerpoint/2010/main" val="1992195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幻灯片图像占位符 1"/>
          <p:cNvSpPr>
            <a:spLocks noGrp="1" noRot="1" noChangeAspect="1" noTextEdit="1"/>
          </p:cNvSpPr>
          <p:nvPr>
            <p:ph type="sldImg"/>
          </p:nvPr>
        </p:nvSpPr>
        <p:spPr>
          <a:ln/>
        </p:spPr>
      </p:sp>
      <p:sp>
        <p:nvSpPr>
          <p:cNvPr id="229379" name="备注占位符 2"/>
          <p:cNvSpPr>
            <a:spLocks noGrp="1"/>
          </p:cNvSpPr>
          <p:nvPr>
            <p:ph type="body" idx="1"/>
          </p:nvPr>
        </p:nvSpPr>
        <p:spPr>
          <a:noFill/>
        </p:spPr>
        <p:txBody>
          <a:bodyPr/>
          <a:lstStyle/>
          <a:p>
            <a:pPr eaLnBrk="1" hangingPunct="1"/>
            <a:endParaRPr lang="zh-CN" altLang="en-US" smtClean="0"/>
          </a:p>
        </p:txBody>
      </p:sp>
      <p:sp>
        <p:nvSpPr>
          <p:cNvPr id="229380" name="灯片编号占位符 3"/>
          <p:cNvSpPr>
            <a:spLocks noGrp="1"/>
          </p:cNvSpPr>
          <p:nvPr>
            <p:ph type="sldNum" sz="quarter" idx="5"/>
          </p:nvPr>
        </p:nvSpPr>
        <p:spPr>
          <a:noFill/>
          <a:ln>
            <a:miter lim="800000"/>
            <a:headEnd/>
            <a:tailEnd/>
          </a:ln>
        </p:spPr>
        <p:txBody>
          <a:bodyPr/>
          <a:lstStyle/>
          <a:p>
            <a:fld id="{FDC9A102-FC8C-453D-B4EC-A4B6DC1968D5}" type="slidenum">
              <a:rPr lang="en-US" altLang="zh-CN" smtClean="0"/>
              <a:pPr/>
              <a:t>92</a:t>
            </a:fld>
            <a:endParaRPr lang="en-US" altLang="zh-CN" smtClean="0"/>
          </a:p>
        </p:txBody>
      </p:sp>
    </p:spTree>
    <p:extLst>
      <p:ext uri="{BB962C8B-B14F-4D97-AF65-F5344CB8AC3E}">
        <p14:creationId xmlns:p14="http://schemas.microsoft.com/office/powerpoint/2010/main" val="274239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幻灯片图像占位符 1"/>
          <p:cNvSpPr>
            <a:spLocks noGrp="1" noRot="1" noChangeAspect="1" noTextEdit="1"/>
          </p:cNvSpPr>
          <p:nvPr>
            <p:ph type="sldImg"/>
          </p:nvPr>
        </p:nvSpPr>
        <p:spPr>
          <a:ln/>
        </p:spPr>
      </p:sp>
      <p:sp>
        <p:nvSpPr>
          <p:cNvPr id="230403" name="备注占位符 2"/>
          <p:cNvSpPr>
            <a:spLocks noGrp="1"/>
          </p:cNvSpPr>
          <p:nvPr>
            <p:ph type="body" idx="1"/>
          </p:nvPr>
        </p:nvSpPr>
        <p:spPr>
          <a:noFill/>
        </p:spPr>
        <p:txBody>
          <a:bodyPr/>
          <a:lstStyle/>
          <a:p>
            <a:pPr eaLnBrk="1" hangingPunct="1"/>
            <a:endParaRPr lang="zh-CN" altLang="en-US" smtClean="0"/>
          </a:p>
        </p:txBody>
      </p:sp>
      <p:sp>
        <p:nvSpPr>
          <p:cNvPr id="230404" name="灯片编号占位符 3"/>
          <p:cNvSpPr>
            <a:spLocks noGrp="1"/>
          </p:cNvSpPr>
          <p:nvPr>
            <p:ph type="sldNum" sz="quarter" idx="5"/>
          </p:nvPr>
        </p:nvSpPr>
        <p:spPr>
          <a:noFill/>
          <a:ln>
            <a:miter lim="800000"/>
            <a:headEnd/>
            <a:tailEnd/>
          </a:ln>
        </p:spPr>
        <p:txBody>
          <a:bodyPr/>
          <a:lstStyle/>
          <a:p>
            <a:fld id="{CC98FDDA-284E-4172-9B2C-26D107A28C39}" type="slidenum">
              <a:rPr lang="en-US" altLang="zh-CN" smtClean="0"/>
              <a:pPr/>
              <a:t>94</a:t>
            </a:fld>
            <a:endParaRPr lang="en-US" altLang="zh-CN" smtClean="0"/>
          </a:p>
        </p:txBody>
      </p:sp>
    </p:spTree>
    <p:extLst>
      <p:ext uri="{BB962C8B-B14F-4D97-AF65-F5344CB8AC3E}">
        <p14:creationId xmlns:p14="http://schemas.microsoft.com/office/powerpoint/2010/main" val="21822771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幻灯片图像占位符 1"/>
          <p:cNvSpPr>
            <a:spLocks noGrp="1" noRot="1" noChangeAspect="1" noTextEdit="1"/>
          </p:cNvSpPr>
          <p:nvPr>
            <p:ph type="sldImg"/>
          </p:nvPr>
        </p:nvSpPr>
        <p:spPr>
          <a:ln/>
        </p:spPr>
      </p:sp>
      <p:sp>
        <p:nvSpPr>
          <p:cNvPr id="231427" name="备注占位符 2"/>
          <p:cNvSpPr>
            <a:spLocks noGrp="1"/>
          </p:cNvSpPr>
          <p:nvPr>
            <p:ph type="body" idx="1"/>
          </p:nvPr>
        </p:nvSpPr>
        <p:spPr>
          <a:noFill/>
        </p:spPr>
        <p:txBody>
          <a:bodyPr/>
          <a:lstStyle/>
          <a:p>
            <a:pPr eaLnBrk="1" hangingPunct="1"/>
            <a:endParaRPr lang="zh-CN" altLang="en-US" smtClean="0"/>
          </a:p>
        </p:txBody>
      </p:sp>
      <p:sp>
        <p:nvSpPr>
          <p:cNvPr id="231428" name="灯片编号占位符 3"/>
          <p:cNvSpPr>
            <a:spLocks noGrp="1"/>
          </p:cNvSpPr>
          <p:nvPr>
            <p:ph type="sldNum" sz="quarter" idx="5"/>
          </p:nvPr>
        </p:nvSpPr>
        <p:spPr>
          <a:noFill/>
          <a:ln>
            <a:miter lim="800000"/>
            <a:headEnd/>
            <a:tailEnd/>
          </a:ln>
        </p:spPr>
        <p:txBody>
          <a:bodyPr/>
          <a:lstStyle/>
          <a:p>
            <a:fld id="{7D0BB6BD-B650-4902-97FE-EEBDE7BDFEB2}" type="slidenum">
              <a:rPr lang="en-US" altLang="zh-CN" smtClean="0"/>
              <a:pPr/>
              <a:t>95</a:t>
            </a:fld>
            <a:endParaRPr lang="en-US" altLang="zh-CN" smtClean="0"/>
          </a:p>
        </p:txBody>
      </p:sp>
    </p:spTree>
    <p:extLst>
      <p:ext uri="{BB962C8B-B14F-4D97-AF65-F5344CB8AC3E}">
        <p14:creationId xmlns:p14="http://schemas.microsoft.com/office/powerpoint/2010/main" val="34726395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幻灯片图像占位符 1"/>
          <p:cNvSpPr>
            <a:spLocks noGrp="1" noRot="1" noChangeAspect="1" noTextEdit="1"/>
          </p:cNvSpPr>
          <p:nvPr>
            <p:ph type="sldImg"/>
          </p:nvPr>
        </p:nvSpPr>
        <p:spPr>
          <a:ln/>
        </p:spPr>
      </p:sp>
      <p:sp>
        <p:nvSpPr>
          <p:cNvPr id="232451" name="备注占位符 2"/>
          <p:cNvSpPr>
            <a:spLocks noGrp="1"/>
          </p:cNvSpPr>
          <p:nvPr>
            <p:ph type="body" idx="1"/>
          </p:nvPr>
        </p:nvSpPr>
        <p:spPr>
          <a:noFill/>
        </p:spPr>
        <p:txBody>
          <a:bodyPr/>
          <a:lstStyle/>
          <a:p>
            <a:pPr eaLnBrk="1" hangingPunct="1"/>
            <a:endParaRPr lang="zh-CN" altLang="en-US" smtClean="0"/>
          </a:p>
        </p:txBody>
      </p:sp>
      <p:sp>
        <p:nvSpPr>
          <p:cNvPr id="232452" name="灯片编号占位符 3"/>
          <p:cNvSpPr>
            <a:spLocks noGrp="1"/>
          </p:cNvSpPr>
          <p:nvPr>
            <p:ph type="sldNum" sz="quarter" idx="5"/>
          </p:nvPr>
        </p:nvSpPr>
        <p:spPr>
          <a:noFill/>
          <a:ln>
            <a:miter lim="800000"/>
            <a:headEnd/>
            <a:tailEnd/>
          </a:ln>
        </p:spPr>
        <p:txBody>
          <a:bodyPr/>
          <a:lstStyle/>
          <a:p>
            <a:fld id="{643FD486-18BC-4D30-8593-D20F57A41156}" type="slidenum">
              <a:rPr lang="en-US" altLang="zh-CN" smtClean="0"/>
              <a:pPr/>
              <a:t>96</a:t>
            </a:fld>
            <a:endParaRPr lang="en-US" altLang="zh-CN" smtClean="0"/>
          </a:p>
        </p:txBody>
      </p:sp>
    </p:spTree>
    <p:extLst>
      <p:ext uri="{BB962C8B-B14F-4D97-AF65-F5344CB8AC3E}">
        <p14:creationId xmlns:p14="http://schemas.microsoft.com/office/powerpoint/2010/main" val="26182762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幻灯片图像占位符 1"/>
          <p:cNvSpPr>
            <a:spLocks noGrp="1" noRot="1" noChangeAspect="1" noTextEdit="1"/>
          </p:cNvSpPr>
          <p:nvPr>
            <p:ph type="sldImg"/>
          </p:nvPr>
        </p:nvSpPr>
        <p:spPr>
          <a:ln/>
        </p:spPr>
      </p:sp>
      <p:sp>
        <p:nvSpPr>
          <p:cNvPr id="233475" name="备注占位符 2"/>
          <p:cNvSpPr>
            <a:spLocks noGrp="1"/>
          </p:cNvSpPr>
          <p:nvPr>
            <p:ph type="body" idx="1"/>
          </p:nvPr>
        </p:nvSpPr>
        <p:spPr>
          <a:noFill/>
        </p:spPr>
        <p:txBody>
          <a:bodyPr/>
          <a:lstStyle/>
          <a:p>
            <a:pPr eaLnBrk="1" hangingPunct="1"/>
            <a:endParaRPr lang="zh-CN" altLang="en-US" smtClean="0"/>
          </a:p>
        </p:txBody>
      </p:sp>
      <p:sp>
        <p:nvSpPr>
          <p:cNvPr id="233476" name="灯片编号占位符 3"/>
          <p:cNvSpPr>
            <a:spLocks noGrp="1"/>
          </p:cNvSpPr>
          <p:nvPr>
            <p:ph type="sldNum" sz="quarter" idx="5"/>
          </p:nvPr>
        </p:nvSpPr>
        <p:spPr>
          <a:noFill/>
          <a:ln>
            <a:miter lim="800000"/>
            <a:headEnd/>
            <a:tailEnd/>
          </a:ln>
        </p:spPr>
        <p:txBody>
          <a:bodyPr/>
          <a:lstStyle/>
          <a:p>
            <a:fld id="{2AE0680D-EC0D-442B-AB43-B28D8653C890}" type="slidenum">
              <a:rPr lang="en-US" altLang="zh-CN" smtClean="0"/>
              <a:pPr/>
              <a:t>97</a:t>
            </a:fld>
            <a:endParaRPr lang="en-US" altLang="zh-CN" smtClean="0"/>
          </a:p>
        </p:txBody>
      </p:sp>
    </p:spTree>
    <p:extLst>
      <p:ext uri="{BB962C8B-B14F-4D97-AF65-F5344CB8AC3E}">
        <p14:creationId xmlns:p14="http://schemas.microsoft.com/office/powerpoint/2010/main" val="19829312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幻灯片图像占位符 1"/>
          <p:cNvSpPr>
            <a:spLocks noGrp="1" noRot="1" noChangeAspect="1" noTextEdit="1"/>
          </p:cNvSpPr>
          <p:nvPr>
            <p:ph type="sldImg"/>
          </p:nvPr>
        </p:nvSpPr>
        <p:spPr>
          <a:ln/>
        </p:spPr>
      </p:sp>
      <p:sp>
        <p:nvSpPr>
          <p:cNvPr id="234499" name="备注占位符 2"/>
          <p:cNvSpPr>
            <a:spLocks noGrp="1"/>
          </p:cNvSpPr>
          <p:nvPr>
            <p:ph type="body" idx="1"/>
          </p:nvPr>
        </p:nvSpPr>
        <p:spPr>
          <a:noFill/>
        </p:spPr>
        <p:txBody>
          <a:bodyPr/>
          <a:lstStyle/>
          <a:p>
            <a:pPr eaLnBrk="1" hangingPunct="1"/>
            <a:endParaRPr lang="zh-CN" altLang="en-US" smtClean="0"/>
          </a:p>
        </p:txBody>
      </p:sp>
      <p:sp>
        <p:nvSpPr>
          <p:cNvPr id="234500" name="灯片编号占位符 3"/>
          <p:cNvSpPr>
            <a:spLocks noGrp="1"/>
          </p:cNvSpPr>
          <p:nvPr>
            <p:ph type="sldNum" sz="quarter" idx="5"/>
          </p:nvPr>
        </p:nvSpPr>
        <p:spPr>
          <a:noFill/>
          <a:ln>
            <a:miter lim="800000"/>
            <a:headEnd/>
            <a:tailEnd/>
          </a:ln>
        </p:spPr>
        <p:txBody>
          <a:bodyPr/>
          <a:lstStyle/>
          <a:p>
            <a:fld id="{214A9E06-36CB-4970-87D8-FEA87D069228}" type="slidenum">
              <a:rPr lang="en-US" altLang="zh-CN" smtClean="0"/>
              <a:pPr/>
              <a:t>98</a:t>
            </a:fld>
            <a:endParaRPr lang="en-US" altLang="zh-CN" smtClean="0"/>
          </a:p>
        </p:txBody>
      </p:sp>
    </p:spTree>
    <p:extLst>
      <p:ext uri="{BB962C8B-B14F-4D97-AF65-F5344CB8AC3E}">
        <p14:creationId xmlns:p14="http://schemas.microsoft.com/office/powerpoint/2010/main" val="14344526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幻灯片图像占位符 1"/>
          <p:cNvSpPr>
            <a:spLocks noGrp="1" noRot="1" noChangeAspect="1" noTextEdit="1"/>
          </p:cNvSpPr>
          <p:nvPr>
            <p:ph type="sldImg"/>
          </p:nvPr>
        </p:nvSpPr>
        <p:spPr>
          <a:ln/>
        </p:spPr>
      </p:sp>
      <p:sp>
        <p:nvSpPr>
          <p:cNvPr id="235523" name="备注占位符 2"/>
          <p:cNvSpPr>
            <a:spLocks noGrp="1"/>
          </p:cNvSpPr>
          <p:nvPr>
            <p:ph type="body" idx="1"/>
          </p:nvPr>
        </p:nvSpPr>
        <p:spPr>
          <a:noFill/>
        </p:spPr>
        <p:txBody>
          <a:bodyPr/>
          <a:lstStyle/>
          <a:p>
            <a:pPr eaLnBrk="1" hangingPunct="1"/>
            <a:endParaRPr lang="zh-CN" altLang="en-US" smtClean="0"/>
          </a:p>
        </p:txBody>
      </p:sp>
      <p:sp>
        <p:nvSpPr>
          <p:cNvPr id="235524" name="灯片编号占位符 3"/>
          <p:cNvSpPr>
            <a:spLocks noGrp="1"/>
          </p:cNvSpPr>
          <p:nvPr>
            <p:ph type="sldNum" sz="quarter" idx="5"/>
          </p:nvPr>
        </p:nvSpPr>
        <p:spPr>
          <a:noFill/>
          <a:ln>
            <a:miter lim="800000"/>
            <a:headEnd/>
            <a:tailEnd/>
          </a:ln>
        </p:spPr>
        <p:txBody>
          <a:bodyPr/>
          <a:lstStyle/>
          <a:p>
            <a:fld id="{DD6ADC02-CBED-4E8C-BCFE-0C6EFFC18156}" type="slidenum">
              <a:rPr lang="en-US" altLang="zh-CN" smtClean="0"/>
              <a:pPr/>
              <a:t>99</a:t>
            </a:fld>
            <a:endParaRPr lang="en-US" altLang="zh-CN" smtClean="0"/>
          </a:p>
        </p:txBody>
      </p:sp>
    </p:spTree>
    <p:extLst>
      <p:ext uri="{BB962C8B-B14F-4D97-AF65-F5344CB8AC3E}">
        <p14:creationId xmlns:p14="http://schemas.microsoft.com/office/powerpoint/2010/main" val="37598500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幻灯片图像占位符 1"/>
          <p:cNvSpPr>
            <a:spLocks noGrp="1" noRot="1" noChangeAspect="1" noTextEdit="1"/>
          </p:cNvSpPr>
          <p:nvPr>
            <p:ph type="sldImg"/>
          </p:nvPr>
        </p:nvSpPr>
        <p:spPr>
          <a:ln/>
        </p:spPr>
      </p:sp>
      <p:sp>
        <p:nvSpPr>
          <p:cNvPr id="237571" name="备注占位符 2"/>
          <p:cNvSpPr>
            <a:spLocks noGrp="1"/>
          </p:cNvSpPr>
          <p:nvPr>
            <p:ph type="body" idx="1"/>
          </p:nvPr>
        </p:nvSpPr>
        <p:spPr>
          <a:noFill/>
        </p:spPr>
        <p:txBody>
          <a:bodyPr/>
          <a:lstStyle/>
          <a:p>
            <a:pPr eaLnBrk="1" hangingPunct="1"/>
            <a:endParaRPr lang="zh-CN" altLang="en-US" smtClean="0"/>
          </a:p>
        </p:txBody>
      </p:sp>
      <p:sp>
        <p:nvSpPr>
          <p:cNvPr id="237572" name="灯片编号占位符 3"/>
          <p:cNvSpPr>
            <a:spLocks noGrp="1"/>
          </p:cNvSpPr>
          <p:nvPr>
            <p:ph type="sldNum" sz="quarter" idx="5"/>
          </p:nvPr>
        </p:nvSpPr>
        <p:spPr>
          <a:noFill/>
          <a:ln>
            <a:miter lim="800000"/>
            <a:headEnd/>
            <a:tailEnd/>
          </a:ln>
        </p:spPr>
        <p:txBody>
          <a:bodyPr/>
          <a:lstStyle/>
          <a:p>
            <a:fld id="{4F0D425A-AC60-4ABB-A6E6-EC4D0ECC607C}" type="slidenum">
              <a:rPr lang="en-US" altLang="zh-CN" smtClean="0"/>
              <a:pPr/>
              <a:t>100</a:t>
            </a:fld>
            <a:endParaRPr lang="en-US" altLang="zh-CN" smtClean="0"/>
          </a:p>
        </p:txBody>
      </p:sp>
    </p:spTree>
    <p:extLst>
      <p:ext uri="{BB962C8B-B14F-4D97-AF65-F5344CB8AC3E}">
        <p14:creationId xmlns:p14="http://schemas.microsoft.com/office/powerpoint/2010/main" val="34742951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幻灯片图像占位符 1"/>
          <p:cNvSpPr>
            <a:spLocks noGrp="1" noRot="1" noChangeAspect="1" noTextEdit="1"/>
          </p:cNvSpPr>
          <p:nvPr>
            <p:ph type="sldImg"/>
          </p:nvPr>
        </p:nvSpPr>
        <p:spPr>
          <a:ln/>
        </p:spPr>
      </p:sp>
      <p:sp>
        <p:nvSpPr>
          <p:cNvPr id="238595" name="备注占位符 2"/>
          <p:cNvSpPr>
            <a:spLocks noGrp="1"/>
          </p:cNvSpPr>
          <p:nvPr>
            <p:ph type="body" idx="1"/>
          </p:nvPr>
        </p:nvSpPr>
        <p:spPr>
          <a:noFill/>
        </p:spPr>
        <p:txBody>
          <a:bodyPr/>
          <a:lstStyle/>
          <a:p>
            <a:pPr eaLnBrk="1" hangingPunct="1"/>
            <a:endParaRPr lang="zh-CN" altLang="en-US" smtClean="0"/>
          </a:p>
        </p:txBody>
      </p:sp>
      <p:sp>
        <p:nvSpPr>
          <p:cNvPr id="238596" name="灯片编号占位符 3"/>
          <p:cNvSpPr>
            <a:spLocks noGrp="1"/>
          </p:cNvSpPr>
          <p:nvPr>
            <p:ph type="sldNum" sz="quarter" idx="5"/>
          </p:nvPr>
        </p:nvSpPr>
        <p:spPr>
          <a:noFill/>
          <a:ln>
            <a:miter lim="800000"/>
            <a:headEnd/>
            <a:tailEnd/>
          </a:ln>
        </p:spPr>
        <p:txBody>
          <a:bodyPr/>
          <a:lstStyle/>
          <a:p>
            <a:fld id="{F245FB86-5598-4E43-9166-37A2DB775D65}" type="slidenum">
              <a:rPr lang="en-US" altLang="zh-CN" smtClean="0"/>
              <a:pPr/>
              <a:t>101</a:t>
            </a:fld>
            <a:endParaRPr lang="en-US" altLang="zh-CN" smtClean="0"/>
          </a:p>
        </p:txBody>
      </p:sp>
    </p:spTree>
    <p:extLst>
      <p:ext uri="{BB962C8B-B14F-4D97-AF65-F5344CB8AC3E}">
        <p14:creationId xmlns:p14="http://schemas.microsoft.com/office/powerpoint/2010/main" val="94233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miter lim="800000"/>
            <a:headEnd/>
            <a:tailEnd/>
          </a:ln>
        </p:spPr>
        <p:txBody>
          <a:bodyPr/>
          <a:lstStyle/>
          <a:p>
            <a:fld id="{70D66E9B-E9A7-4DBC-BFDC-4562B7F44211}" type="slidenum">
              <a:rPr lang="en-US" altLang="zh-CN" smtClean="0"/>
              <a:pPr/>
              <a:t>12</a:t>
            </a:fld>
            <a:endParaRPr lang="en-US" altLang="zh-CN" smtClean="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p:spPr>
        <p:txBody>
          <a:bodyPr/>
          <a:lstStyle/>
          <a:p>
            <a:pPr eaLnBrk="1" hangingPunct="1">
              <a:lnSpc>
                <a:spcPct val="90000"/>
              </a:lnSpc>
            </a:pPr>
            <a:r>
              <a:rPr lang="zh-CN" altLang="en-US" sz="1600" dirty="0" smtClean="0"/>
              <a:t>法国物理学家，数学家</a:t>
            </a:r>
            <a:r>
              <a:rPr lang="en-US" altLang="zh-CN" sz="1600" dirty="0" err="1" smtClean="0"/>
              <a:t>pascal</a:t>
            </a:r>
            <a:r>
              <a:rPr lang="zh-CN" altLang="en-US" sz="1600" dirty="0" smtClean="0"/>
              <a:t>为减少从事税务工作的父亲的计算量发明了机械加法机，</a:t>
            </a:r>
          </a:p>
          <a:p>
            <a:pPr eaLnBrk="1" hangingPunct="1">
              <a:lnSpc>
                <a:spcPct val="90000"/>
              </a:lnSpc>
            </a:pPr>
            <a:endParaRPr lang="zh-CN" altLang="en-US" sz="1600" dirty="0" smtClean="0"/>
          </a:p>
          <a:p>
            <a:pPr eaLnBrk="1" hangingPunct="1">
              <a:lnSpc>
                <a:spcPct val="90000"/>
              </a:lnSpc>
            </a:pPr>
            <a:r>
              <a:rPr lang="zh-CN" altLang="en-US" sz="1600" dirty="0" smtClean="0"/>
              <a:t>第一台计算机，</a:t>
            </a:r>
            <a:r>
              <a:rPr lang="en-US" altLang="zh-CN" sz="1600" dirty="0" smtClean="0"/>
              <a:t>10</a:t>
            </a:r>
            <a:r>
              <a:rPr lang="zh-CN" altLang="en-US" sz="1600" dirty="0" smtClean="0"/>
              <a:t>进制，我们看看他的结构，</a:t>
            </a:r>
            <a:r>
              <a:rPr lang="en-US" altLang="zh-CN" sz="1600" dirty="0" smtClean="0"/>
              <a:t>8</a:t>
            </a:r>
            <a:r>
              <a:rPr lang="zh-CN" altLang="en-US" sz="1600" dirty="0" smtClean="0"/>
              <a:t>个拨号盘，可完成两个</a:t>
            </a:r>
            <a:r>
              <a:rPr lang="en-US" altLang="zh-CN" sz="1600" dirty="0" smtClean="0"/>
              <a:t>8</a:t>
            </a:r>
            <a:r>
              <a:rPr lang="zh-CN" altLang="en-US" sz="1600" dirty="0" smtClean="0"/>
              <a:t>位数据的运算，其运算原理类似我们的钟表结构，见左侧图，这个图就是圆盘的基本示意图。</a:t>
            </a:r>
          </a:p>
          <a:p>
            <a:pPr eaLnBrk="1" hangingPunct="1">
              <a:lnSpc>
                <a:spcPct val="90000"/>
              </a:lnSpc>
            </a:pPr>
            <a:endParaRPr lang="zh-CN" altLang="en-US" sz="1600" dirty="0" smtClean="0"/>
          </a:p>
          <a:p>
            <a:pPr eaLnBrk="1" hangingPunct="1">
              <a:lnSpc>
                <a:spcPct val="90000"/>
              </a:lnSpc>
            </a:pPr>
            <a:r>
              <a:rPr lang="zh-CN" altLang="en-US" sz="1600" dirty="0" smtClean="0"/>
              <a:t>基本结构是个有</a:t>
            </a:r>
            <a:r>
              <a:rPr lang="en-US" altLang="zh-CN" sz="1600" dirty="0" smtClean="0"/>
              <a:t>10</a:t>
            </a:r>
            <a:r>
              <a:rPr lang="zh-CN" altLang="en-US" sz="1600" dirty="0" smtClean="0"/>
              <a:t>个刻度的圆盘，小圆圈部分是结果显示窗口，运算时先清零，比如要加</a:t>
            </a:r>
            <a:r>
              <a:rPr lang="en-US" altLang="zh-CN" sz="1600" dirty="0" smtClean="0"/>
              <a:t>5</a:t>
            </a:r>
            <a:r>
              <a:rPr lang="zh-CN" altLang="en-US" sz="1600" dirty="0" smtClean="0"/>
              <a:t>，将铁钳插入圆孔，顺时针拨号直到红色挡片这里，就可输入第一个数，继续顺时针输入第二个就可以完成第二个数的加法，在这个过程中会产生进位，进位利用传动齿轮传动到高位，类似于钟表结构，减法正好相反，但刻度不一样。</a:t>
            </a:r>
          </a:p>
          <a:p>
            <a:pPr eaLnBrk="1" hangingPunct="1">
              <a:lnSpc>
                <a:spcPct val="90000"/>
              </a:lnSpc>
            </a:pPr>
            <a:endParaRPr lang="zh-CN" altLang="en-US" sz="1600" dirty="0" smtClean="0"/>
          </a:p>
          <a:p>
            <a:pPr eaLnBrk="1" hangingPunct="1">
              <a:lnSpc>
                <a:spcPct val="90000"/>
              </a:lnSpc>
            </a:pPr>
            <a:r>
              <a:rPr lang="zh-CN" altLang="en-US" sz="1600" dirty="0" smtClean="0"/>
              <a:t>其利用。。。。。</a:t>
            </a:r>
          </a:p>
        </p:txBody>
      </p:sp>
    </p:spTree>
    <p:extLst>
      <p:ext uri="{BB962C8B-B14F-4D97-AF65-F5344CB8AC3E}">
        <p14:creationId xmlns:p14="http://schemas.microsoft.com/office/powerpoint/2010/main" val="37501187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幻灯片图像占位符 1"/>
          <p:cNvSpPr>
            <a:spLocks noGrp="1" noRot="1" noChangeAspect="1" noTextEdit="1"/>
          </p:cNvSpPr>
          <p:nvPr>
            <p:ph type="sldImg"/>
          </p:nvPr>
        </p:nvSpPr>
        <p:spPr>
          <a:ln/>
        </p:spPr>
      </p:sp>
      <p:sp>
        <p:nvSpPr>
          <p:cNvPr id="242691" name="备注占位符 2"/>
          <p:cNvSpPr>
            <a:spLocks noGrp="1"/>
          </p:cNvSpPr>
          <p:nvPr>
            <p:ph type="body" idx="1"/>
          </p:nvPr>
        </p:nvSpPr>
        <p:spPr>
          <a:noFill/>
        </p:spPr>
        <p:txBody>
          <a:bodyPr/>
          <a:lstStyle/>
          <a:p>
            <a:pPr eaLnBrk="1" hangingPunct="1"/>
            <a:endParaRPr lang="zh-CN" altLang="en-US" smtClean="0"/>
          </a:p>
        </p:txBody>
      </p:sp>
      <p:sp>
        <p:nvSpPr>
          <p:cNvPr id="242692" name="灯片编号占位符 3"/>
          <p:cNvSpPr>
            <a:spLocks noGrp="1"/>
          </p:cNvSpPr>
          <p:nvPr>
            <p:ph type="sldNum" sz="quarter" idx="5"/>
          </p:nvPr>
        </p:nvSpPr>
        <p:spPr>
          <a:noFill/>
          <a:ln>
            <a:miter lim="800000"/>
            <a:headEnd/>
            <a:tailEnd/>
          </a:ln>
        </p:spPr>
        <p:txBody>
          <a:bodyPr/>
          <a:lstStyle/>
          <a:p>
            <a:fld id="{46B7B2A3-968B-4DD8-9B9C-8DF55CFC7C24}" type="slidenum">
              <a:rPr lang="en-US" altLang="zh-CN" smtClean="0"/>
              <a:pPr/>
              <a:t>103</a:t>
            </a:fld>
            <a:endParaRPr lang="en-US" altLang="zh-CN" smtClean="0"/>
          </a:p>
        </p:txBody>
      </p:sp>
    </p:spTree>
    <p:extLst>
      <p:ext uri="{BB962C8B-B14F-4D97-AF65-F5344CB8AC3E}">
        <p14:creationId xmlns:p14="http://schemas.microsoft.com/office/powerpoint/2010/main" val="41200190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幻灯片图像占位符 1"/>
          <p:cNvSpPr>
            <a:spLocks noGrp="1" noRot="1" noChangeAspect="1" noTextEdit="1"/>
          </p:cNvSpPr>
          <p:nvPr>
            <p:ph type="sldImg"/>
          </p:nvPr>
        </p:nvSpPr>
        <p:spPr>
          <a:ln/>
        </p:spPr>
      </p:sp>
      <p:sp>
        <p:nvSpPr>
          <p:cNvPr id="243715" name="备注占位符 2"/>
          <p:cNvSpPr>
            <a:spLocks noGrp="1"/>
          </p:cNvSpPr>
          <p:nvPr>
            <p:ph type="body" idx="1"/>
          </p:nvPr>
        </p:nvSpPr>
        <p:spPr>
          <a:noFill/>
        </p:spPr>
        <p:txBody>
          <a:bodyPr/>
          <a:lstStyle/>
          <a:p>
            <a:pPr eaLnBrk="1" hangingPunct="1"/>
            <a:endParaRPr lang="zh-CN" altLang="en-US" smtClean="0"/>
          </a:p>
        </p:txBody>
      </p:sp>
      <p:sp>
        <p:nvSpPr>
          <p:cNvPr id="243716" name="灯片编号占位符 3"/>
          <p:cNvSpPr>
            <a:spLocks noGrp="1"/>
          </p:cNvSpPr>
          <p:nvPr>
            <p:ph type="sldNum" sz="quarter" idx="5"/>
          </p:nvPr>
        </p:nvSpPr>
        <p:spPr>
          <a:noFill/>
          <a:ln>
            <a:miter lim="800000"/>
            <a:headEnd/>
            <a:tailEnd/>
          </a:ln>
        </p:spPr>
        <p:txBody>
          <a:bodyPr/>
          <a:lstStyle/>
          <a:p>
            <a:fld id="{77B6A745-C51C-4B07-A71D-F9BEB5307ADC}" type="slidenum">
              <a:rPr lang="en-US" altLang="zh-CN" smtClean="0"/>
              <a:pPr/>
              <a:t>104</a:t>
            </a:fld>
            <a:endParaRPr lang="en-US" altLang="zh-CN" smtClean="0"/>
          </a:p>
        </p:txBody>
      </p:sp>
    </p:spTree>
    <p:extLst>
      <p:ext uri="{BB962C8B-B14F-4D97-AF65-F5344CB8AC3E}">
        <p14:creationId xmlns:p14="http://schemas.microsoft.com/office/powerpoint/2010/main" val="38798780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幻灯片图像占位符 1"/>
          <p:cNvSpPr>
            <a:spLocks noGrp="1" noRot="1" noChangeAspect="1" noTextEdit="1"/>
          </p:cNvSpPr>
          <p:nvPr>
            <p:ph type="sldImg"/>
          </p:nvPr>
        </p:nvSpPr>
        <p:spPr>
          <a:ln/>
        </p:spPr>
      </p:sp>
      <p:sp>
        <p:nvSpPr>
          <p:cNvPr id="244739" name="备注占位符 2"/>
          <p:cNvSpPr>
            <a:spLocks noGrp="1"/>
          </p:cNvSpPr>
          <p:nvPr>
            <p:ph type="body" idx="1"/>
          </p:nvPr>
        </p:nvSpPr>
        <p:spPr>
          <a:noFill/>
        </p:spPr>
        <p:txBody>
          <a:bodyPr/>
          <a:lstStyle/>
          <a:p>
            <a:pPr eaLnBrk="1" hangingPunct="1"/>
            <a:endParaRPr lang="zh-CN" altLang="en-US" smtClean="0"/>
          </a:p>
        </p:txBody>
      </p:sp>
      <p:sp>
        <p:nvSpPr>
          <p:cNvPr id="244740" name="灯片编号占位符 3"/>
          <p:cNvSpPr>
            <a:spLocks noGrp="1"/>
          </p:cNvSpPr>
          <p:nvPr>
            <p:ph type="sldNum" sz="quarter" idx="5"/>
          </p:nvPr>
        </p:nvSpPr>
        <p:spPr>
          <a:noFill/>
          <a:ln>
            <a:miter lim="800000"/>
            <a:headEnd/>
            <a:tailEnd/>
          </a:ln>
        </p:spPr>
        <p:txBody>
          <a:bodyPr/>
          <a:lstStyle/>
          <a:p>
            <a:fld id="{213688FD-9A24-4796-8629-E486DF0E2146}" type="slidenum">
              <a:rPr lang="en-US" altLang="zh-CN" smtClean="0"/>
              <a:pPr/>
              <a:t>105</a:t>
            </a:fld>
            <a:endParaRPr lang="en-US" altLang="zh-CN" smtClean="0"/>
          </a:p>
        </p:txBody>
      </p:sp>
    </p:spTree>
    <p:extLst>
      <p:ext uri="{BB962C8B-B14F-4D97-AF65-F5344CB8AC3E}">
        <p14:creationId xmlns:p14="http://schemas.microsoft.com/office/powerpoint/2010/main" val="13975056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幻灯片图像占位符 1"/>
          <p:cNvSpPr>
            <a:spLocks noGrp="1" noRot="1" noChangeAspect="1" noTextEdit="1"/>
          </p:cNvSpPr>
          <p:nvPr>
            <p:ph type="sldImg"/>
          </p:nvPr>
        </p:nvSpPr>
        <p:spPr>
          <a:ln/>
        </p:spPr>
      </p:sp>
      <p:sp>
        <p:nvSpPr>
          <p:cNvPr id="245763" name="备注占位符 2"/>
          <p:cNvSpPr>
            <a:spLocks noGrp="1"/>
          </p:cNvSpPr>
          <p:nvPr>
            <p:ph type="body" idx="1"/>
          </p:nvPr>
        </p:nvSpPr>
        <p:spPr>
          <a:noFill/>
        </p:spPr>
        <p:txBody>
          <a:bodyPr/>
          <a:lstStyle/>
          <a:p>
            <a:pPr eaLnBrk="1" hangingPunct="1"/>
            <a:endParaRPr lang="zh-CN" altLang="en-US" smtClean="0"/>
          </a:p>
        </p:txBody>
      </p:sp>
      <p:sp>
        <p:nvSpPr>
          <p:cNvPr id="245764" name="灯片编号占位符 3"/>
          <p:cNvSpPr>
            <a:spLocks noGrp="1"/>
          </p:cNvSpPr>
          <p:nvPr>
            <p:ph type="sldNum" sz="quarter" idx="5"/>
          </p:nvPr>
        </p:nvSpPr>
        <p:spPr>
          <a:noFill/>
          <a:ln>
            <a:miter lim="800000"/>
            <a:headEnd/>
            <a:tailEnd/>
          </a:ln>
        </p:spPr>
        <p:txBody>
          <a:bodyPr/>
          <a:lstStyle/>
          <a:p>
            <a:fld id="{6E93AF22-A167-4700-92B4-E52CEA9D9B7B}" type="slidenum">
              <a:rPr lang="en-US" altLang="zh-CN" smtClean="0"/>
              <a:pPr/>
              <a:t>106</a:t>
            </a:fld>
            <a:endParaRPr lang="en-US" altLang="zh-CN" smtClean="0"/>
          </a:p>
        </p:txBody>
      </p:sp>
    </p:spTree>
    <p:extLst>
      <p:ext uri="{BB962C8B-B14F-4D97-AF65-F5344CB8AC3E}">
        <p14:creationId xmlns:p14="http://schemas.microsoft.com/office/powerpoint/2010/main" val="39716192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幻灯片图像占位符 1"/>
          <p:cNvSpPr>
            <a:spLocks noGrp="1" noRot="1" noChangeAspect="1" noTextEdit="1"/>
          </p:cNvSpPr>
          <p:nvPr>
            <p:ph type="sldImg"/>
          </p:nvPr>
        </p:nvSpPr>
        <p:spPr>
          <a:ln/>
        </p:spPr>
      </p:sp>
      <p:sp>
        <p:nvSpPr>
          <p:cNvPr id="246787" name="备注占位符 2"/>
          <p:cNvSpPr>
            <a:spLocks noGrp="1"/>
          </p:cNvSpPr>
          <p:nvPr>
            <p:ph type="body" idx="1"/>
          </p:nvPr>
        </p:nvSpPr>
        <p:spPr>
          <a:noFill/>
        </p:spPr>
        <p:txBody>
          <a:bodyPr/>
          <a:lstStyle/>
          <a:p>
            <a:pPr eaLnBrk="1" hangingPunct="1"/>
            <a:endParaRPr lang="zh-CN" altLang="en-US" dirty="0" smtClean="0"/>
          </a:p>
        </p:txBody>
      </p:sp>
      <p:sp>
        <p:nvSpPr>
          <p:cNvPr id="246788" name="灯片编号占位符 3"/>
          <p:cNvSpPr>
            <a:spLocks noGrp="1"/>
          </p:cNvSpPr>
          <p:nvPr>
            <p:ph type="sldNum" sz="quarter" idx="5"/>
          </p:nvPr>
        </p:nvSpPr>
        <p:spPr>
          <a:noFill/>
          <a:ln>
            <a:miter lim="800000"/>
            <a:headEnd/>
            <a:tailEnd/>
          </a:ln>
        </p:spPr>
        <p:txBody>
          <a:bodyPr/>
          <a:lstStyle/>
          <a:p>
            <a:fld id="{41E999C7-E503-4E14-A42B-247427D1011B}" type="slidenum">
              <a:rPr lang="en-US" altLang="zh-CN" smtClean="0"/>
              <a:pPr/>
              <a:t>107</a:t>
            </a:fld>
            <a:endParaRPr lang="en-US" altLang="zh-CN" smtClean="0"/>
          </a:p>
        </p:txBody>
      </p:sp>
    </p:spTree>
    <p:extLst>
      <p:ext uri="{BB962C8B-B14F-4D97-AF65-F5344CB8AC3E}">
        <p14:creationId xmlns:p14="http://schemas.microsoft.com/office/powerpoint/2010/main" val="737254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幻灯片图像占位符 1"/>
          <p:cNvSpPr>
            <a:spLocks noGrp="1" noRot="1" noChangeAspect="1" noTextEdit="1"/>
          </p:cNvSpPr>
          <p:nvPr>
            <p:ph type="sldImg"/>
          </p:nvPr>
        </p:nvSpPr>
        <p:spPr>
          <a:ln/>
        </p:spPr>
      </p:sp>
      <p:sp>
        <p:nvSpPr>
          <p:cNvPr id="247811" name="备注占位符 2"/>
          <p:cNvSpPr>
            <a:spLocks noGrp="1"/>
          </p:cNvSpPr>
          <p:nvPr>
            <p:ph type="body" idx="1"/>
          </p:nvPr>
        </p:nvSpPr>
        <p:spPr>
          <a:noFill/>
        </p:spPr>
        <p:txBody>
          <a:bodyPr/>
          <a:lstStyle/>
          <a:p>
            <a:pPr eaLnBrk="1" hangingPunct="1"/>
            <a:endParaRPr lang="zh-CN" altLang="en-US" smtClean="0"/>
          </a:p>
        </p:txBody>
      </p:sp>
      <p:sp>
        <p:nvSpPr>
          <p:cNvPr id="247812" name="灯片编号占位符 3"/>
          <p:cNvSpPr>
            <a:spLocks noGrp="1"/>
          </p:cNvSpPr>
          <p:nvPr>
            <p:ph type="sldNum" sz="quarter" idx="5"/>
          </p:nvPr>
        </p:nvSpPr>
        <p:spPr>
          <a:noFill/>
          <a:ln>
            <a:miter lim="800000"/>
            <a:headEnd/>
            <a:tailEnd/>
          </a:ln>
        </p:spPr>
        <p:txBody>
          <a:bodyPr/>
          <a:lstStyle/>
          <a:p>
            <a:fld id="{79E44D94-C70C-45E3-8C5E-DE0BD5CF66DF}" type="slidenum">
              <a:rPr lang="en-US" altLang="zh-CN" smtClean="0"/>
              <a:pPr/>
              <a:t>108</a:t>
            </a:fld>
            <a:endParaRPr lang="en-US" altLang="zh-CN" smtClean="0"/>
          </a:p>
        </p:txBody>
      </p:sp>
    </p:spTree>
    <p:extLst>
      <p:ext uri="{BB962C8B-B14F-4D97-AF65-F5344CB8AC3E}">
        <p14:creationId xmlns:p14="http://schemas.microsoft.com/office/powerpoint/2010/main" val="27674458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幻灯片图像占位符 1"/>
          <p:cNvSpPr>
            <a:spLocks noGrp="1" noRot="1" noChangeAspect="1" noTextEdit="1"/>
          </p:cNvSpPr>
          <p:nvPr>
            <p:ph type="sldImg"/>
          </p:nvPr>
        </p:nvSpPr>
        <p:spPr>
          <a:ln/>
        </p:spPr>
      </p:sp>
      <p:sp>
        <p:nvSpPr>
          <p:cNvPr id="248835" name="备注占位符 2"/>
          <p:cNvSpPr>
            <a:spLocks noGrp="1"/>
          </p:cNvSpPr>
          <p:nvPr>
            <p:ph type="body" idx="1"/>
          </p:nvPr>
        </p:nvSpPr>
        <p:spPr>
          <a:noFill/>
        </p:spPr>
        <p:txBody>
          <a:bodyPr/>
          <a:lstStyle/>
          <a:p>
            <a:pPr eaLnBrk="1" hangingPunct="1"/>
            <a:endParaRPr lang="zh-CN" altLang="en-US" smtClean="0"/>
          </a:p>
        </p:txBody>
      </p:sp>
      <p:sp>
        <p:nvSpPr>
          <p:cNvPr id="248836" name="灯片编号占位符 3"/>
          <p:cNvSpPr>
            <a:spLocks noGrp="1"/>
          </p:cNvSpPr>
          <p:nvPr>
            <p:ph type="sldNum" sz="quarter" idx="5"/>
          </p:nvPr>
        </p:nvSpPr>
        <p:spPr>
          <a:noFill/>
          <a:ln>
            <a:miter lim="800000"/>
            <a:headEnd/>
            <a:tailEnd/>
          </a:ln>
        </p:spPr>
        <p:txBody>
          <a:bodyPr/>
          <a:lstStyle/>
          <a:p>
            <a:fld id="{45A40359-9672-4D03-AA5A-375E8241408C}" type="slidenum">
              <a:rPr lang="en-US" altLang="zh-CN" smtClean="0"/>
              <a:pPr/>
              <a:t>109</a:t>
            </a:fld>
            <a:endParaRPr lang="en-US" altLang="zh-CN" smtClean="0"/>
          </a:p>
        </p:txBody>
      </p:sp>
    </p:spTree>
    <p:extLst>
      <p:ext uri="{BB962C8B-B14F-4D97-AF65-F5344CB8AC3E}">
        <p14:creationId xmlns:p14="http://schemas.microsoft.com/office/powerpoint/2010/main" val="2649849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幻灯片图像占位符 1"/>
          <p:cNvSpPr>
            <a:spLocks noGrp="1" noRot="1" noChangeAspect="1" noTextEdit="1"/>
          </p:cNvSpPr>
          <p:nvPr>
            <p:ph type="sldImg"/>
          </p:nvPr>
        </p:nvSpPr>
        <p:spPr>
          <a:ln/>
        </p:spPr>
      </p:sp>
      <p:sp>
        <p:nvSpPr>
          <p:cNvPr id="249859" name="备注占位符 2"/>
          <p:cNvSpPr>
            <a:spLocks noGrp="1"/>
          </p:cNvSpPr>
          <p:nvPr>
            <p:ph type="body" idx="1"/>
          </p:nvPr>
        </p:nvSpPr>
        <p:spPr>
          <a:noFill/>
        </p:spPr>
        <p:txBody>
          <a:bodyPr/>
          <a:lstStyle/>
          <a:p>
            <a:pPr eaLnBrk="1" hangingPunct="1"/>
            <a:endParaRPr lang="zh-CN" altLang="en-US" smtClean="0"/>
          </a:p>
        </p:txBody>
      </p:sp>
      <p:sp>
        <p:nvSpPr>
          <p:cNvPr id="249860" name="灯片编号占位符 3"/>
          <p:cNvSpPr>
            <a:spLocks noGrp="1"/>
          </p:cNvSpPr>
          <p:nvPr>
            <p:ph type="sldNum" sz="quarter" idx="5"/>
          </p:nvPr>
        </p:nvSpPr>
        <p:spPr>
          <a:noFill/>
          <a:ln>
            <a:miter lim="800000"/>
            <a:headEnd/>
            <a:tailEnd/>
          </a:ln>
        </p:spPr>
        <p:txBody>
          <a:bodyPr/>
          <a:lstStyle/>
          <a:p>
            <a:fld id="{56B490DD-BA73-4875-B819-F37A18B24CA9}" type="slidenum">
              <a:rPr lang="en-US" altLang="zh-CN" smtClean="0"/>
              <a:pPr/>
              <a:t>110</a:t>
            </a:fld>
            <a:endParaRPr lang="en-US" altLang="zh-CN" smtClean="0"/>
          </a:p>
        </p:txBody>
      </p:sp>
    </p:spTree>
    <p:extLst>
      <p:ext uri="{BB962C8B-B14F-4D97-AF65-F5344CB8AC3E}">
        <p14:creationId xmlns:p14="http://schemas.microsoft.com/office/powerpoint/2010/main" val="396802476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幻灯片图像占位符 1"/>
          <p:cNvSpPr>
            <a:spLocks noGrp="1" noRot="1" noChangeAspect="1" noTextEdit="1"/>
          </p:cNvSpPr>
          <p:nvPr>
            <p:ph type="sldImg"/>
          </p:nvPr>
        </p:nvSpPr>
        <p:spPr>
          <a:ln/>
        </p:spPr>
      </p:sp>
      <p:sp>
        <p:nvSpPr>
          <p:cNvPr id="250883" name="备注占位符 2"/>
          <p:cNvSpPr>
            <a:spLocks noGrp="1"/>
          </p:cNvSpPr>
          <p:nvPr>
            <p:ph type="body" idx="1"/>
          </p:nvPr>
        </p:nvSpPr>
        <p:spPr>
          <a:noFill/>
        </p:spPr>
        <p:txBody>
          <a:bodyPr/>
          <a:lstStyle/>
          <a:p>
            <a:pPr eaLnBrk="1" hangingPunct="1"/>
            <a:endParaRPr lang="zh-CN" altLang="en-US" smtClean="0"/>
          </a:p>
        </p:txBody>
      </p:sp>
      <p:sp>
        <p:nvSpPr>
          <p:cNvPr id="250884" name="灯片编号占位符 3"/>
          <p:cNvSpPr>
            <a:spLocks noGrp="1"/>
          </p:cNvSpPr>
          <p:nvPr>
            <p:ph type="sldNum" sz="quarter" idx="5"/>
          </p:nvPr>
        </p:nvSpPr>
        <p:spPr>
          <a:noFill/>
          <a:ln>
            <a:miter lim="800000"/>
            <a:headEnd/>
            <a:tailEnd/>
          </a:ln>
        </p:spPr>
        <p:txBody>
          <a:bodyPr/>
          <a:lstStyle/>
          <a:p>
            <a:fld id="{6ACC5CC0-3EEC-46F0-8C70-0683B961EFBE}" type="slidenum">
              <a:rPr lang="en-US" altLang="zh-CN" smtClean="0"/>
              <a:pPr/>
              <a:t>111</a:t>
            </a:fld>
            <a:endParaRPr lang="en-US" altLang="zh-CN" smtClean="0"/>
          </a:p>
        </p:txBody>
      </p:sp>
    </p:spTree>
    <p:extLst>
      <p:ext uri="{BB962C8B-B14F-4D97-AF65-F5344CB8AC3E}">
        <p14:creationId xmlns:p14="http://schemas.microsoft.com/office/powerpoint/2010/main" val="42522686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FA38593-AEA2-4E91-9A9C-1DDDCA0D5382}" type="slidenum">
              <a:rPr lang="zh-CN" altLang="en-US"/>
              <a:pPr>
                <a:spcBef>
                  <a:spcPct val="0"/>
                </a:spcBef>
              </a:pPr>
              <a:t>112</a:t>
            </a:fld>
            <a:endParaRPr lang="en-US" altLang="zh-CN"/>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1401207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812A2441-49ED-4A52-B3CC-5A1149BC51AC}" type="datetime1">
              <a:rPr lang="zh-CN" altLang="en-US" smtClean="0"/>
              <a:pPr>
                <a:defRPr/>
              </a:pPr>
              <a:t>2016/10/13 Thursday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95536" y="980728"/>
            <a:ext cx="821848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a:t>
            </a:r>
            <a:r>
              <a:rPr lang="zh-CN" altLang="en-US" dirty="0" smtClean="0"/>
              <a:t>此处编辑母版标题样式</a:t>
            </a:r>
            <a:endParaRPr lang="zh-CN" altLang="en-US" dirty="0"/>
          </a:p>
        </p:txBody>
      </p:sp>
      <p:sp>
        <p:nvSpPr>
          <p:cNvPr id="7" name="内容占位符 2"/>
          <p:cNvSpPr>
            <a:spLocks noGrp="1"/>
          </p:cNvSpPr>
          <p:nvPr>
            <p:ph idx="1"/>
          </p:nvPr>
        </p:nvSpPr>
        <p:spPr>
          <a:xfrm>
            <a:off x="395536" y="1052984"/>
            <a:ext cx="4104456"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8" name="内容占位符 2"/>
          <p:cNvSpPr>
            <a:spLocks noGrp="1"/>
          </p:cNvSpPr>
          <p:nvPr>
            <p:ph idx="11"/>
          </p:nvPr>
        </p:nvSpPr>
        <p:spPr>
          <a:xfrm>
            <a:off x="4716016" y="1052984"/>
            <a:ext cx="4104456"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574675" y="-99392"/>
            <a:ext cx="8001000" cy="12160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66738" y="980728"/>
            <a:ext cx="3924300" cy="5039072"/>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剪贴画占位符 3"/>
          <p:cNvSpPr>
            <a:spLocks noGrp="1"/>
          </p:cNvSpPr>
          <p:nvPr>
            <p:ph type="clipArt" sz="half" idx="2"/>
          </p:nvPr>
        </p:nvSpPr>
        <p:spPr>
          <a:xfrm>
            <a:off x="4643438" y="980728"/>
            <a:ext cx="3924300" cy="5039072"/>
          </a:xfrm>
        </p:spPr>
        <p:txBody>
          <a:bodyPr/>
          <a:lstStyle/>
          <a:p>
            <a:pPr lvl="0"/>
            <a:endParaRPr lang="zh-CN" altLang="en-US" noProof="0" smtClean="0"/>
          </a:p>
        </p:txBody>
      </p:sp>
    </p:spTree>
    <p:extLst>
      <p:ext uri="{BB962C8B-B14F-4D97-AF65-F5344CB8AC3E}">
        <p14:creationId xmlns:p14="http://schemas.microsoft.com/office/powerpoint/2010/main" val="37415689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12160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66738" y="1752600"/>
            <a:ext cx="80010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66738" y="3962400"/>
            <a:ext cx="80010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xfrm>
            <a:off x="3429000" y="6248400"/>
            <a:ext cx="1981200" cy="47625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414990818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4675" y="-99392"/>
            <a:ext cx="8001000" cy="1216025"/>
          </a:xfrm>
        </p:spPr>
        <p:txBody>
          <a:bodyPr/>
          <a:lstStyle/>
          <a:p>
            <a:r>
              <a:rPr lang="zh-CN" altLang="en-US" dirty="0" smtClean="0"/>
              <a:t>单击此处编辑母版标题样式</a:t>
            </a:r>
            <a:endParaRPr lang="zh-CN" altLang="en-US" dirty="0"/>
          </a:p>
        </p:txBody>
      </p:sp>
      <p:sp>
        <p:nvSpPr>
          <p:cNvPr id="3" name="图表占位符 2"/>
          <p:cNvSpPr>
            <a:spLocks noGrp="1"/>
          </p:cNvSpPr>
          <p:nvPr>
            <p:ph type="chart" idx="1"/>
          </p:nvPr>
        </p:nvSpPr>
        <p:spPr>
          <a:xfrm>
            <a:off x="539552" y="980728"/>
            <a:ext cx="8001000" cy="4267200"/>
          </a:xfrm>
        </p:spPr>
        <p:txBody>
          <a:bodyPr/>
          <a:lstStyle/>
          <a:p>
            <a:pPr lvl="0"/>
            <a:endParaRPr lang="zh-CN" altLang="en-US" noProof="0" smtClean="0"/>
          </a:p>
        </p:txBody>
      </p:sp>
    </p:spTree>
    <p:extLst>
      <p:ext uri="{BB962C8B-B14F-4D97-AF65-F5344CB8AC3E}">
        <p14:creationId xmlns:p14="http://schemas.microsoft.com/office/powerpoint/2010/main" val="4083517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AndTx">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574675" y="-91281"/>
            <a:ext cx="8001000" cy="121602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539552" y="980728"/>
            <a:ext cx="3924300" cy="2397224"/>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quarter" idx="2"/>
          </p:nvPr>
        </p:nvSpPr>
        <p:spPr>
          <a:xfrm>
            <a:off x="566738" y="3501008"/>
            <a:ext cx="3924300" cy="2518792"/>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half" idx="3"/>
          </p:nvPr>
        </p:nvSpPr>
        <p:spPr>
          <a:xfrm>
            <a:off x="4643438" y="980728"/>
            <a:ext cx="3924300" cy="5039072"/>
          </a:xfrm>
        </p:spPr>
        <p:txBody>
          <a:bodyPr/>
          <a:lstStyle>
            <a:lvl1pPr>
              <a:buClr>
                <a:srgbClr val="FFC000"/>
              </a:buClr>
              <a:buFont typeface="Wingdings" pitchFamily="2" charset="2"/>
              <a:buChar char="n"/>
              <a:defRPr/>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Rectangle 7"/>
          <p:cNvSpPr>
            <a:spLocks noGrp="1" noChangeArrowheads="1"/>
          </p:cNvSpPr>
          <p:nvPr>
            <p:ph type="sldNum" sz="quarter" idx="11"/>
          </p:nvPr>
        </p:nvSpPr>
        <p:spPr>
          <a:ln/>
        </p:spPr>
        <p:txBody>
          <a:bodyPr/>
          <a:lstStyle>
            <a:lvl1pPr>
              <a:defRPr/>
            </a:lvl1pPr>
          </a:lstStyle>
          <a:p>
            <a:pPr>
              <a:defRPr/>
            </a:pPr>
            <a:fld id="{C6B823CC-0638-42F2-A36F-586A0B5261F4}"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OverTx">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611560" y="-27384"/>
            <a:ext cx="8001000" cy="1116633"/>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980728"/>
            <a:ext cx="8001000" cy="2376264"/>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566738" y="3501008"/>
            <a:ext cx="8001000" cy="2518792"/>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7"/>
          <p:cNvSpPr>
            <a:spLocks noGrp="1" noChangeArrowheads="1"/>
          </p:cNvSpPr>
          <p:nvPr>
            <p:ph type="sldNum" sz="quarter" idx="11"/>
          </p:nvPr>
        </p:nvSpPr>
        <p:spPr>
          <a:ln/>
        </p:spPr>
        <p:txBody>
          <a:bodyPr/>
          <a:lstStyle>
            <a:lvl1pPr>
              <a:defRPr/>
            </a:lvl1pPr>
          </a:lstStyle>
          <a:p>
            <a:pPr>
              <a:defRPr/>
            </a:pPr>
            <a:fld id="{E1A5FE32-784C-44B3-A55A-8268D6100044}"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96F6130-A1B0-40F4-A496-F2F55E2F44B1}" type="datetime1">
              <a:rPr lang="zh-CN" altLang="en-US" smtClean="0"/>
              <a:pPr>
                <a:defRPr/>
              </a:pPr>
              <a:t>2016/10/13 Thursday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99392"/>
            <a:ext cx="8001000" cy="12160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66738" y="980728"/>
            <a:ext cx="3924300" cy="5039072"/>
          </a:xfrm>
        </p:spPr>
        <p:txBody>
          <a:bodyPr/>
          <a:lstStyle>
            <a:lvl1pPr>
              <a:buClr>
                <a:srgbClr val="FFC000"/>
              </a:buClr>
              <a:buFont typeface="Wingdings" pitchFamily="2" charset="2"/>
              <a:buChar char="n"/>
              <a:defRPr/>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quarter" idx="2"/>
          </p:nvPr>
        </p:nvSpPr>
        <p:spPr>
          <a:xfrm>
            <a:off x="4643438" y="980728"/>
            <a:ext cx="3924300" cy="2448272"/>
          </a:xfrm>
        </p:spPr>
        <p:txBody>
          <a:bodyPr/>
          <a:lstStyle>
            <a:lvl1pPr>
              <a:buClr>
                <a:srgbClr val="FFC000"/>
              </a:buClr>
              <a:buFont typeface="Wingdings" pitchFamily="2" charset="2"/>
              <a:buChar char="n"/>
              <a:defRPr/>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内容占位符 4"/>
          <p:cNvSpPr>
            <a:spLocks noGrp="1"/>
          </p:cNvSpPr>
          <p:nvPr>
            <p:ph sz="quarter" idx="3"/>
          </p:nvPr>
        </p:nvSpPr>
        <p:spPr>
          <a:xfrm>
            <a:off x="4643438" y="3573016"/>
            <a:ext cx="3924300" cy="2446784"/>
          </a:xfrm>
        </p:spPr>
        <p:txBody>
          <a:bodyPr/>
          <a:lstStyle>
            <a:lvl1pPr>
              <a:buClr>
                <a:srgbClr val="FFC000"/>
              </a:buClr>
              <a:buFont typeface="Wingdings" pitchFamily="2" charset="2"/>
              <a:buChar char="n"/>
              <a:defRPr/>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Rectangle 7"/>
          <p:cNvSpPr>
            <a:spLocks noGrp="1" noChangeArrowheads="1"/>
          </p:cNvSpPr>
          <p:nvPr>
            <p:ph type="sldNum" sz="quarter" idx="11"/>
          </p:nvPr>
        </p:nvSpPr>
        <p:spPr>
          <a:ln/>
        </p:spPr>
        <p:txBody>
          <a:bodyPr/>
          <a:lstStyle>
            <a:lvl1pPr>
              <a:defRPr/>
            </a:lvl1pPr>
          </a:lstStyle>
          <a:p>
            <a:pPr>
              <a:defRPr/>
            </a:pPr>
            <a:fld id="{974F9518-42DB-4760-A36D-8D8AD486E45F}" type="slidenum">
              <a:rPr lang="en-US" altLang="zh-CN"/>
              <a:pPr>
                <a:defRPr/>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Obj">
  <p:cSld name="1_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99392"/>
            <a:ext cx="8001000" cy="12160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66738" y="980728"/>
            <a:ext cx="3924300" cy="5039072"/>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3438" y="980728"/>
            <a:ext cx="3924300" cy="5039072"/>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7"/>
          <p:cNvSpPr>
            <a:spLocks noGrp="1" noChangeArrowheads="1"/>
          </p:cNvSpPr>
          <p:nvPr>
            <p:ph type="sldNum" sz="quarter" idx="11"/>
          </p:nvPr>
        </p:nvSpPr>
        <p:spPr>
          <a:ln/>
        </p:spPr>
        <p:txBody>
          <a:bodyPr/>
          <a:lstStyle>
            <a:lvl1pPr>
              <a:defRPr/>
            </a:lvl1pPr>
          </a:lstStyle>
          <a:p>
            <a:pPr>
              <a:defRPr/>
            </a:pPr>
            <a:fld id="{7BA7A92C-431C-4E54-A404-6B2416385914}" type="slidenum">
              <a:rPr lang="en-US" altLang="zh-CN"/>
              <a:pPr>
                <a:defRPr/>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AndTx">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574675" y="-99392"/>
            <a:ext cx="8001000" cy="12160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11560" y="1052736"/>
            <a:ext cx="3888432" cy="496855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643438" y="1052736"/>
            <a:ext cx="3924300" cy="4967064"/>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7"/>
          <p:cNvSpPr>
            <a:spLocks noGrp="1" noChangeArrowheads="1"/>
          </p:cNvSpPr>
          <p:nvPr>
            <p:ph type="sldNum" sz="quarter" idx="11"/>
          </p:nvPr>
        </p:nvSpPr>
        <p:spPr>
          <a:ln/>
        </p:spPr>
        <p:txBody>
          <a:bodyPr/>
          <a:lstStyle>
            <a:lvl1pPr>
              <a:defRPr/>
            </a:lvl1pPr>
          </a:lstStyle>
          <a:p>
            <a:pPr>
              <a:defRPr/>
            </a:pPr>
            <a:fld id="{0DDE7A74-48EF-41F7-9742-0C556AEBBE0B}" type="slidenum">
              <a:rPr lang="en-US" altLang="zh-CN"/>
              <a:pPr>
                <a:defRPr/>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OverTx">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574675" y="-99392"/>
            <a:ext cx="8001000" cy="121602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566738" y="17526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3438" y="17526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566738" y="3962400"/>
            <a:ext cx="80010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7"/>
          <p:cNvSpPr>
            <a:spLocks noGrp="1" noChangeArrowheads="1"/>
          </p:cNvSpPr>
          <p:nvPr>
            <p:ph type="sldNum" sz="quarter" idx="11"/>
          </p:nvPr>
        </p:nvSpPr>
        <p:spPr>
          <a:ln/>
        </p:spPr>
        <p:txBody>
          <a:bodyPr/>
          <a:lstStyle>
            <a:lvl1pPr>
              <a:defRPr/>
            </a:lvl1pPr>
          </a:lstStyle>
          <a:p>
            <a:pPr>
              <a:defRPr/>
            </a:pPr>
            <a:fld id="{357FA7EF-EEC9-426D-B52D-98C7D97A057A}" type="slidenum">
              <a:rPr lang="en-US" altLang="zh-CN"/>
              <a:pPr>
                <a:defRPr/>
              </a:pPr>
              <a:t>‹#›</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574675" y="-91281"/>
            <a:ext cx="8001000" cy="1216025"/>
          </a:xfrm>
        </p:spPr>
        <p:txBody>
          <a:bodyPr/>
          <a:lstStyle/>
          <a:p>
            <a:r>
              <a:rPr lang="zh-CN" altLang="en-US" dirty="0" smtClean="0"/>
              <a:t>单击此处编辑母版标题样式</a:t>
            </a:r>
            <a:endParaRPr lang="zh-CN" altLang="en-US" dirty="0"/>
          </a:p>
        </p:txBody>
      </p:sp>
      <p:sp>
        <p:nvSpPr>
          <p:cNvPr id="3" name="内容占位符 2"/>
          <p:cNvSpPr>
            <a:spLocks noGrp="1"/>
          </p:cNvSpPr>
          <p:nvPr>
            <p:ph sz="quarter" idx="1"/>
          </p:nvPr>
        </p:nvSpPr>
        <p:spPr>
          <a:xfrm>
            <a:off x="566738" y="1752600"/>
            <a:ext cx="3924300" cy="2057400"/>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quarter" idx="2"/>
          </p:nvPr>
        </p:nvSpPr>
        <p:spPr>
          <a:xfrm>
            <a:off x="4643438" y="17526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66738" y="39624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3438" y="39624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xfrm>
            <a:off x="3429000" y="6248400"/>
            <a:ext cx="1981200" cy="476250"/>
          </a:xfrm>
          <a:prstGeom prst="rect">
            <a:avLst/>
          </a:prstGeom>
          <a:ln/>
        </p:spPr>
        <p:txBody>
          <a:bodyPr/>
          <a:lstStyle>
            <a:lvl1pPr>
              <a:defRPr/>
            </a:lvl1pPr>
          </a:lstStyle>
          <a:p>
            <a:pPr>
              <a:defRPr/>
            </a:pPr>
            <a:endParaRPr lang="en-US" altLang="zh-CN"/>
          </a:p>
        </p:txBody>
      </p:sp>
      <p:sp>
        <p:nvSpPr>
          <p:cNvPr id="8" name="Rectangle 7"/>
          <p:cNvSpPr>
            <a:spLocks noGrp="1" noChangeArrowheads="1"/>
          </p:cNvSpPr>
          <p:nvPr>
            <p:ph type="sldNum" sz="quarter" idx="11"/>
          </p:nvPr>
        </p:nvSpPr>
        <p:spPr>
          <a:ln/>
        </p:spPr>
        <p:txBody>
          <a:bodyPr/>
          <a:lstStyle>
            <a:lvl1pPr>
              <a:defRPr/>
            </a:lvl1pPr>
          </a:lstStyle>
          <a:p>
            <a:pPr>
              <a:defRPr/>
            </a:pPr>
            <a:fld id="{C3136285-3C6A-4A93-8657-E500CB968B1B}" type="slidenum">
              <a:rPr lang="en-US" altLang="zh-CN"/>
              <a:pPr>
                <a:defRPr/>
              </a:pPr>
              <a:t>‹#›</a:t>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clipArtAndTx">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574675" y="-91281"/>
            <a:ext cx="8001000" cy="1216025"/>
          </a:xfrm>
        </p:spPr>
        <p:txBody>
          <a:bodyPr/>
          <a:lstStyle/>
          <a:p>
            <a:r>
              <a:rPr lang="zh-CN" altLang="en-US" smtClean="0"/>
              <a:t>单击此处编辑母版标题样式</a:t>
            </a:r>
            <a:endParaRPr lang="zh-CN" altLang="en-US"/>
          </a:p>
        </p:txBody>
      </p:sp>
      <p:sp>
        <p:nvSpPr>
          <p:cNvPr id="3" name="剪贴画占位符 2"/>
          <p:cNvSpPr>
            <a:spLocks noGrp="1"/>
          </p:cNvSpPr>
          <p:nvPr>
            <p:ph type="clipArt" sz="half" idx="1"/>
          </p:nvPr>
        </p:nvSpPr>
        <p:spPr>
          <a:xfrm>
            <a:off x="566738" y="1752600"/>
            <a:ext cx="3924300" cy="4267200"/>
          </a:xfrm>
        </p:spPr>
        <p:txBody>
          <a:bodyPr/>
          <a:lstStyle/>
          <a:p>
            <a:pPr lvl="0"/>
            <a:endParaRPr lang="zh-CN" altLang="en-US" noProof="0" smtClean="0"/>
          </a:p>
        </p:txBody>
      </p:sp>
      <p:sp>
        <p:nvSpPr>
          <p:cNvPr id="4" name="文本占位符 3"/>
          <p:cNvSpPr>
            <a:spLocks noGrp="1"/>
          </p:cNvSpPr>
          <p:nvPr>
            <p:ph type="body" sz="half" idx="2"/>
          </p:nvPr>
        </p:nvSpPr>
        <p:spPr>
          <a:xfrm>
            <a:off x="4643438" y="1752600"/>
            <a:ext cx="3924300" cy="4267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7"/>
          <p:cNvSpPr>
            <a:spLocks noGrp="1" noChangeArrowheads="1"/>
          </p:cNvSpPr>
          <p:nvPr>
            <p:ph type="sldNum" sz="quarter" idx="11"/>
          </p:nvPr>
        </p:nvSpPr>
        <p:spPr>
          <a:ln/>
        </p:spPr>
        <p:txBody>
          <a:bodyPr/>
          <a:lstStyle>
            <a:lvl1pPr>
              <a:defRPr/>
            </a:lvl1pPr>
          </a:lstStyle>
          <a:p>
            <a:pPr>
              <a:defRPr/>
            </a:pPr>
            <a:fld id="{051EB118-744F-44DB-9A66-A0BC63CD65EE}"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0E12BED8-E368-4E8F-BE90-7083DDA10F91}" type="datetime1">
              <a:rPr lang="zh-CN" altLang="en-US" smtClean="0"/>
              <a:pPr>
                <a:defRPr/>
              </a:pPr>
              <a:t>2016/10/13 Thursday</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A3AD4AE9-050C-4B7F-B272-FA384BD23015}" type="datetime1">
              <a:rPr lang="zh-CN" altLang="en-US" smtClean="0"/>
              <a:pPr>
                <a:defRPr/>
              </a:pPr>
              <a:t>2016/10/13 Thursday</a:t>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7F81A83-785E-4D80-94E7-591D3C3AD6FF}" type="datetime1">
              <a:rPr lang="zh-CN" altLang="en-US" smtClean="0"/>
              <a:pPr>
                <a:defRPr/>
              </a:pPr>
              <a:t>2016/10/13 Thursday</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D57959B-1BC1-4FDE-88B2-3CAC26DD58F7}" type="datetime1">
              <a:rPr lang="zh-CN" altLang="en-US" smtClean="0"/>
              <a:pPr>
                <a:defRPr/>
              </a:pPr>
              <a:t>2016/10/13 Thursday</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5B9BA08-BA34-4DD9-B7F1-D711E644256C}" type="datetime1">
              <a:rPr lang="zh-CN" altLang="en-US" smtClean="0"/>
              <a:pPr>
                <a:defRPr/>
              </a:pPr>
              <a:t>2016/10/13 Thursday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14313"/>
            <a:ext cx="2057400" cy="58785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14313"/>
            <a:ext cx="6019800" cy="58785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A3F9DB9-E29A-49BF-A83A-344AADB27BAD}" type="datetime1">
              <a:rPr lang="zh-CN" altLang="en-US" smtClean="0"/>
              <a:pPr>
                <a:defRPr/>
              </a:pPr>
              <a:t>2016/10/13 Thursday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image" Target="../media/image2.png"/><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0" cstate="print"/>
          <a:srcRect t="23912" b="39018"/>
          <a:stretch>
            <a:fillRect/>
          </a:stretch>
        </p:blipFill>
        <p:spPr bwMode="auto">
          <a:xfrm>
            <a:off x="0" y="2060575"/>
            <a:ext cx="9144000" cy="2232025"/>
          </a:xfrm>
          <a:prstGeom prst="rect">
            <a:avLst/>
          </a:prstGeom>
          <a:noFill/>
          <a:ln w="9525">
            <a:noFill/>
            <a:miter lim="800000"/>
            <a:headEnd/>
            <a:tailEnd/>
          </a:ln>
        </p:spPr>
      </p:pic>
      <p:sp>
        <p:nvSpPr>
          <p:cNvPr id="1027" name="Rectangle 10"/>
          <p:cNvSpPr>
            <a:spLocks noChangeArrowheads="1"/>
          </p:cNvSpPr>
          <p:nvPr/>
        </p:nvSpPr>
        <p:spPr bwMode="auto">
          <a:xfrm>
            <a:off x="0" y="1989138"/>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i="0">
              <a:ea typeface="宋体" pitchFamily="2" charset="-122"/>
            </a:endParaRPr>
          </a:p>
        </p:txBody>
      </p:sp>
      <p:sp>
        <p:nvSpPr>
          <p:cNvPr id="1028" name="Rectangle 11"/>
          <p:cNvSpPr>
            <a:spLocks noChangeArrowheads="1"/>
          </p:cNvSpPr>
          <p:nvPr/>
        </p:nvSpPr>
        <p:spPr bwMode="auto">
          <a:xfrm rot="10800000">
            <a:off x="0" y="42926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i="0">
              <a:ea typeface="宋体" pitchFamily="2" charset="-122"/>
            </a:endParaRPr>
          </a:p>
        </p:txBody>
      </p:sp>
      <p:sp>
        <p:nvSpPr>
          <p:cNvPr id="1029" name="标题占位符 1"/>
          <p:cNvSpPr>
            <a:spLocks noGrp="1"/>
          </p:cNvSpPr>
          <p:nvPr>
            <p:ph type="title"/>
          </p:nvPr>
        </p:nvSpPr>
        <p:spPr bwMode="auto">
          <a:xfrm>
            <a:off x="457200" y="214313"/>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0" name="文本占位符 2"/>
          <p:cNvSpPr>
            <a:spLocks noGrp="1"/>
          </p:cNvSpPr>
          <p:nvPr>
            <p:ph type="body" idx="1"/>
          </p:nvPr>
        </p:nvSpPr>
        <p:spPr bwMode="auto">
          <a:xfrm>
            <a:off x="457200" y="1052513"/>
            <a:ext cx="8218488"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9" name="日期占位符 3"/>
          <p:cNvSpPr>
            <a:spLocks noGrp="1"/>
          </p:cNvSpPr>
          <p:nvPr>
            <p:ph type="dt" sz="half" idx="2"/>
          </p:nvPr>
        </p:nvSpPr>
        <p:spPr>
          <a:xfrm>
            <a:off x="457200" y="6245225"/>
            <a:ext cx="2133600" cy="476250"/>
          </a:xfrm>
          <a:prstGeom prst="rect">
            <a:avLst/>
          </a:prstGeom>
        </p:spPr>
        <p:txBody>
          <a:bodyPr vert="horz" wrap="square" lIns="91440" tIns="45720" rIns="91440" bIns="45720" numCol="1" anchor="ctr" anchorCtr="0" compatLnSpc="1">
            <a:prstTxWarp prst="textNoShape">
              <a:avLst/>
            </a:prstTxWarp>
          </a:bodyPr>
          <a:lstStyle>
            <a:lvl1pPr algn="l">
              <a:defRPr sz="1200" i="0">
                <a:solidFill>
                  <a:srgbClr val="898989"/>
                </a:solidFill>
                <a:latin typeface="微软雅黑" pitchFamily="34" charset="-122"/>
                <a:ea typeface="微软雅黑" pitchFamily="34" charset="-122"/>
              </a:defRPr>
            </a:lvl1pPr>
          </a:lstStyle>
          <a:p>
            <a:pPr>
              <a:defRPr/>
            </a:pPr>
            <a:fld id="{B1F97EB9-7652-462B-90E9-768B5D23F71B}" type="datetime1">
              <a:rPr lang="zh-CN" altLang="en-US" smtClean="0"/>
              <a:pPr>
                <a:defRPr/>
              </a:pPr>
              <a:t>2016/10/13 Thursday</a:t>
            </a:fld>
            <a:endParaRPr lang="en-US" altLang="zh-CN"/>
          </a:p>
        </p:txBody>
      </p:sp>
      <p:sp>
        <p:nvSpPr>
          <p:cNvPr id="20" name="页脚占位符 4"/>
          <p:cNvSpPr>
            <a:spLocks noGrp="1"/>
          </p:cNvSpPr>
          <p:nvPr>
            <p:ph type="ftr" sz="quarter" idx="3"/>
          </p:nvPr>
        </p:nvSpPr>
        <p:spPr>
          <a:xfrm>
            <a:off x="3124200" y="6245225"/>
            <a:ext cx="2895600" cy="476250"/>
          </a:xfrm>
          <a:prstGeom prst="rect">
            <a:avLst/>
          </a:prstGeom>
        </p:spPr>
        <p:txBody>
          <a:bodyPr vert="horz" wrap="square" lIns="91440" tIns="45720" rIns="91440" bIns="45720" numCol="1" anchor="ctr" anchorCtr="0" compatLnSpc="1">
            <a:prstTxWarp prst="textNoShape">
              <a:avLst/>
            </a:prstTxWarp>
          </a:bodyPr>
          <a:lstStyle>
            <a:lvl1pPr algn="ctr">
              <a:defRPr sz="1200" i="0">
                <a:solidFill>
                  <a:srgbClr val="898989"/>
                </a:solidFill>
                <a:latin typeface="微软雅黑" pitchFamily="34" charset="-122"/>
                <a:ea typeface="微软雅黑" pitchFamily="34" charset="-122"/>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60" r:id="rId3"/>
    <p:sldLayoutId id="2147483661" r:id="rId4"/>
    <p:sldLayoutId id="2147483662" r:id="rId5"/>
    <p:sldLayoutId id="2147483663" r:id="rId6"/>
    <p:sldLayoutId id="2147483664" r:id="rId7"/>
    <p:sldLayoutId id="2147483665" r:id="rId8"/>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黑体" pitchFamily="2" charset="-122"/>
          <a:ea typeface="宋体" charset="-122"/>
        </a:defRPr>
      </a:lvl2pPr>
      <a:lvl3pPr algn="l" rtl="0" eaLnBrk="0" fontAlgn="base" hangingPunct="0">
        <a:spcBef>
          <a:spcPct val="0"/>
        </a:spcBef>
        <a:spcAft>
          <a:spcPct val="0"/>
        </a:spcAft>
        <a:defRPr sz="2800" b="1">
          <a:solidFill>
            <a:schemeClr val="bg1"/>
          </a:solidFill>
          <a:latin typeface="黑体" pitchFamily="2" charset="-122"/>
          <a:ea typeface="宋体" charset="-122"/>
        </a:defRPr>
      </a:lvl3pPr>
      <a:lvl4pPr algn="l" rtl="0" eaLnBrk="0" fontAlgn="base" hangingPunct="0">
        <a:spcBef>
          <a:spcPct val="0"/>
        </a:spcBef>
        <a:spcAft>
          <a:spcPct val="0"/>
        </a:spcAft>
        <a:defRPr sz="2800" b="1">
          <a:solidFill>
            <a:schemeClr val="bg1"/>
          </a:solidFill>
          <a:latin typeface="黑体" pitchFamily="2" charset="-122"/>
          <a:ea typeface="宋体" charset="-122"/>
        </a:defRPr>
      </a:lvl4pPr>
      <a:lvl5pPr algn="l" rtl="0" eaLnBrk="0" fontAlgn="base" hangingPunct="0">
        <a:spcBef>
          <a:spcPct val="0"/>
        </a:spcBef>
        <a:spcAft>
          <a:spcPct val="0"/>
        </a:spcAft>
        <a:defRPr sz="2800" b="1">
          <a:solidFill>
            <a:schemeClr val="bg1"/>
          </a:solidFill>
          <a:latin typeface="黑体" pitchFamily="2" charset="-122"/>
          <a:ea typeface="宋体" charset="-122"/>
        </a:defRPr>
      </a:lvl5pPr>
      <a:lvl6pPr marL="457200" algn="l" rtl="0" fontAlgn="base">
        <a:spcBef>
          <a:spcPct val="0"/>
        </a:spcBef>
        <a:spcAft>
          <a:spcPct val="0"/>
        </a:spcAft>
        <a:defRPr sz="2800" b="1">
          <a:solidFill>
            <a:schemeClr val="bg1"/>
          </a:solidFill>
          <a:latin typeface="黑体" pitchFamily="2" charset="-122"/>
          <a:ea typeface="宋体" charset="-122"/>
        </a:defRPr>
      </a:lvl6pPr>
      <a:lvl7pPr marL="914400" algn="l" rtl="0" fontAlgn="base">
        <a:spcBef>
          <a:spcPct val="0"/>
        </a:spcBef>
        <a:spcAft>
          <a:spcPct val="0"/>
        </a:spcAft>
        <a:defRPr sz="2800" b="1">
          <a:solidFill>
            <a:schemeClr val="bg1"/>
          </a:solidFill>
          <a:latin typeface="黑体" pitchFamily="2" charset="-122"/>
          <a:ea typeface="宋体" charset="-122"/>
        </a:defRPr>
      </a:lvl7pPr>
      <a:lvl8pPr marL="1371600" algn="l" rtl="0" fontAlgn="base">
        <a:spcBef>
          <a:spcPct val="0"/>
        </a:spcBef>
        <a:spcAft>
          <a:spcPct val="0"/>
        </a:spcAft>
        <a:defRPr sz="2800" b="1">
          <a:solidFill>
            <a:schemeClr val="bg1"/>
          </a:solidFill>
          <a:latin typeface="黑体" pitchFamily="2" charset="-122"/>
          <a:ea typeface="宋体" charset="-122"/>
        </a:defRPr>
      </a:lvl8pPr>
      <a:lvl9pPr marL="1828800" algn="l" rtl="0" fontAlgn="base">
        <a:spcBef>
          <a:spcPct val="0"/>
        </a:spcBef>
        <a:spcAft>
          <a:spcPct val="0"/>
        </a:spcAft>
        <a:defRPr sz="2800" b="1">
          <a:solidFill>
            <a:schemeClr val="bg1"/>
          </a:solidFill>
          <a:latin typeface="黑体" pitchFamily="2" charset="-122"/>
          <a:ea typeface="宋体" charset="-122"/>
        </a:defRPr>
      </a:lvl9pPr>
    </p:titleStyle>
    <p:bodyStyle>
      <a:lvl1pPr marL="342900" indent="-342900" algn="l" rtl="0" eaLnBrk="0" fontAlgn="base" hangingPunct="0">
        <a:spcBef>
          <a:spcPct val="20000"/>
        </a:spcBef>
        <a:spcAft>
          <a:spcPct val="0"/>
        </a:spcAft>
        <a:buFont typeface="Arial"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0"/>
            <a:ext cx="9144000" cy="836613"/>
            <a:chOff x="0" y="0"/>
            <a:chExt cx="9144000" cy="836613"/>
          </a:xfrm>
        </p:grpSpPr>
        <p:pic>
          <p:nvPicPr>
            <p:cNvPr id="2050" name="Picture 2"/>
            <p:cNvPicPr>
              <a:picLocks noChangeAspect="1" noChangeArrowheads="1"/>
            </p:cNvPicPr>
            <p:nvPr userDrawn="1"/>
          </p:nvPicPr>
          <p:blipFill>
            <a:blip r:embed="rId19"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457200" y="214313"/>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2052" name="文本占位符 2"/>
          <p:cNvSpPr>
            <a:spLocks noGrp="1"/>
          </p:cNvSpPr>
          <p:nvPr>
            <p:ph type="body" idx="1"/>
          </p:nvPr>
        </p:nvSpPr>
        <p:spPr bwMode="auto">
          <a:xfrm>
            <a:off x="457200" y="1052513"/>
            <a:ext cx="8218488"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gn="l" rtl="0" eaLnBrk="0" fontAlgn="base" hangingPunct="0">
              <a:lnSpc>
                <a:spcPct val="120000"/>
              </a:lnSpc>
              <a:spcBef>
                <a:spcPct val="20000"/>
              </a:spcBef>
              <a:spcAft>
                <a:spcPct val="0"/>
              </a:spcAft>
              <a:buClr>
                <a:srgbClr val="FFC000"/>
              </a:buClr>
              <a:buFont typeface="Wingdings" pitchFamily="2" charset="2"/>
              <a:buChar char="n"/>
            </a:pPr>
            <a:r>
              <a:rPr lang="zh-CN" altLang="en-US" dirty="0" smtClean="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itchFamily="2" charset="2"/>
              <a:buChar char="p"/>
            </a:pPr>
            <a:r>
              <a:rPr lang="zh-CN" altLang="en-US" dirty="0" smtClean="0"/>
              <a:t>第二级</a:t>
            </a:r>
          </a:p>
          <a:p>
            <a:pPr marL="1143000" lvl="2" indent="-228600" algn="l" rtl="0" eaLnBrk="0" fontAlgn="base" hangingPunct="0">
              <a:lnSpc>
                <a:spcPct val="120000"/>
              </a:lnSpc>
              <a:spcBef>
                <a:spcPct val="20000"/>
              </a:spcBef>
              <a:spcAft>
                <a:spcPct val="0"/>
              </a:spcAft>
              <a:buClr>
                <a:srgbClr val="FFC000"/>
              </a:buClr>
              <a:buFont typeface="Wingdings" pitchFamily="2" charset="2"/>
              <a:buChar char="u"/>
            </a:pPr>
            <a:r>
              <a:rPr lang="zh-CN" altLang="en-US" dirty="0" smtClean="0"/>
              <a:t>第三级</a:t>
            </a:r>
          </a:p>
          <a:p>
            <a:pPr lvl="3"/>
            <a:r>
              <a:rPr lang="zh-CN" altLang="en-US" dirty="0" smtClean="0"/>
              <a:t>第四级</a:t>
            </a:r>
          </a:p>
          <a:p>
            <a:pPr lvl="4"/>
            <a:r>
              <a:rPr lang="zh-CN" altLang="en-US" dirty="0" smtClean="0"/>
              <a:t>第五级</a:t>
            </a:r>
          </a:p>
        </p:txBody>
      </p:sp>
      <p:sp>
        <p:nvSpPr>
          <p:cNvPr id="2053"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i="0">
              <a:latin typeface="微软雅黑" pitchFamily="34" charset="-122"/>
              <a:ea typeface="微软雅黑" pitchFamily="34" charset="-122"/>
            </a:endParaRPr>
          </a:p>
        </p:txBody>
      </p:sp>
      <p:sp>
        <p:nvSpPr>
          <p:cNvPr id="8" name="灯片编号占位符 3"/>
          <p:cNvSpPr>
            <a:spLocks noGrp="1"/>
          </p:cNvSpPr>
          <p:nvPr>
            <p:ph type="sldNum" sz="quarter" idx="4"/>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702" r:id="rId1"/>
    <p:sldLayoutId id="2147483667" r:id="rId2"/>
    <p:sldLayoutId id="2147483669" r:id="rId3"/>
    <p:sldLayoutId id="2147483671" r:id="rId4"/>
    <p:sldLayoutId id="2147483672" r:id="rId5"/>
    <p:sldLayoutId id="2147483677" r:id="rId6"/>
    <p:sldLayoutId id="2147483704" r:id="rId7"/>
    <p:sldLayoutId id="2147483705" r:id="rId8"/>
    <p:sldLayoutId id="2147483706"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iming>
    <p:tnLst>
      <p:par>
        <p:cTn id="1" dur="indefinite" restart="never" nodeType="tmRoot"/>
      </p:par>
    </p:tnLst>
  </p:timing>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w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167.wmf"/><Relationship Id="rId4" Type="http://schemas.openxmlformats.org/officeDocument/2006/relationships/oleObject" Target="../embeddings/oleObject3.bin"/></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15.jp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5.jpg"/><Relationship Id="rId1" Type="http://schemas.openxmlformats.org/officeDocument/2006/relationships/slideLayout" Target="../slideLayouts/slideLayout10.xml"/><Relationship Id="rId5" Type="http://schemas.openxmlformats.org/officeDocument/2006/relationships/image" Target="../media/image115.png"/><Relationship Id="rId4" Type="http://schemas.openxmlformats.org/officeDocument/2006/relationships/image" Target="../media/image174.jpg"/></Relationships>
</file>

<file path=ppt/slides/_rels/slide117.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103.xml"/><Relationship Id="rId1" Type="http://schemas.openxmlformats.org/officeDocument/2006/relationships/slideLayout" Target="../slideLayouts/slideLayout10.xml"/><Relationship Id="rId5" Type="http://schemas.openxmlformats.org/officeDocument/2006/relationships/image" Target="../media/image15.jpg"/><Relationship Id="rId4" Type="http://schemas.openxmlformats.org/officeDocument/2006/relationships/image" Target="../media/image173.jpeg"/></Relationships>
</file>

<file path=ppt/slides/_rels/slide11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jpeg"/><Relationship Id="rId1" Type="http://schemas.openxmlformats.org/officeDocument/2006/relationships/slideLayout" Target="../slideLayouts/slideLayout10.xml"/><Relationship Id="rId4" Type="http://schemas.openxmlformats.org/officeDocument/2006/relationships/image" Target="../media/image15.jpg"/></Relationships>
</file>

<file path=ppt/slides/_rels/slide119.xml.rels><?xml version="1.0" encoding="UTF-8" standalone="yes"?>
<Relationships xmlns="http://schemas.openxmlformats.org/package/2006/relationships"><Relationship Id="rId8" Type="http://schemas.openxmlformats.org/officeDocument/2006/relationships/image" Target="../media/image183.jpeg"/><Relationship Id="rId13" Type="http://schemas.openxmlformats.org/officeDocument/2006/relationships/image" Target="../media/image188.png"/><Relationship Id="rId18" Type="http://schemas.openxmlformats.org/officeDocument/2006/relationships/image" Target="../media/image193.png"/><Relationship Id="rId3" Type="http://schemas.openxmlformats.org/officeDocument/2006/relationships/image" Target="../media/image178.png"/><Relationship Id="rId21" Type="http://schemas.openxmlformats.org/officeDocument/2006/relationships/image" Target="../media/image196.png"/><Relationship Id="rId7" Type="http://schemas.openxmlformats.org/officeDocument/2006/relationships/image" Target="../media/image182.jpeg"/><Relationship Id="rId12" Type="http://schemas.openxmlformats.org/officeDocument/2006/relationships/image" Target="../media/image187.jpeg"/><Relationship Id="rId17" Type="http://schemas.openxmlformats.org/officeDocument/2006/relationships/image" Target="../media/image192.png"/><Relationship Id="rId25" Type="http://schemas.openxmlformats.org/officeDocument/2006/relationships/image" Target="../media/image200.jpg"/><Relationship Id="rId2" Type="http://schemas.openxmlformats.org/officeDocument/2006/relationships/notesSlide" Target="../notesSlides/notesSlide104.xml"/><Relationship Id="rId16" Type="http://schemas.openxmlformats.org/officeDocument/2006/relationships/image" Target="../media/image191.png"/><Relationship Id="rId20" Type="http://schemas.openxmlformats.org/officeDocument/2006/relationships/image" Target="../media/image195.png"/><Relationship Id="rId1" Type="http://schemas.openxmlformats.org/officeDocument/2006/relationships/slideLayout" Target="../slideLayouts/slideLayout10.xml"/><Relationship Id="rId6" Type="http://schemas.openxmlformats.org/officeDocument/2006/relationships/image" Target="../media/image181.jpeg"/><Relationship Id="rId11" Type="http://schemas.openxmlformats.org/officeDocument/2006/relationships/image" Target="../media/image186.png"/><Relationship Id="rId24" Type="http://schemas.openxmlformats.org/officeDocument/2006/relationships/image" Target="../media/image199.png"/><Relationship Id="rId5" Type="http://schemas.openxmlformats.org/officeDocument/2006/relationships/image" Target="../media/image180.png"/><Relationship Id="rId15" Type="http://schemas.openxmlformats.org/officeDocument/2006/relationships/image" Target="../media/image190.png"/><Relationship Id="rId23" Type="http://schemas.openxmlformats.org/officeDocument/2006/relationships/image" Target="../media/image198.png"/><Relationship Id="rId10" Type="http://schemas.openxmlformats.org/officeDocument/2006/relationships/image" Target="../media/image185.png"/><Relationship Id="rId19" Type="http://schemas.openxmlformats.org/officeDocument/2006/relationships/image" Target="../media/image194.png"/><Relationship Id="rId4" Type="http://schemas.openxmlformats.org/officeDocument/2006/relationships/image" Target="../media/image179.png"/><Relationship Id="rId9" Type="http://schemas.openxmlformats.org/officeDocument/2006/relationships/image" Target="../media/image184.png"/><Relationship Id="rId14" Type="http://schemas.openxmlformats.org/officeDocument/2006/relationships/image" Target="../media/image189.png"/><Relationship Id="rId22" Type="http://schemas.openxmlformats.org/officeDocument/2006/relationships/image" Target="../media/image19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tags" Target="../tags/tag2.xml"/><Relationship Id="rId5" Type="http://schemas.openxmlformats.org/officeDocument/2006/relationships/image" Target="../media/image17.jpg"/><Relationship Id="rId4" Type="http://schemas.openxmlformats.org/officeDocument/2006/relationships/image" Target="../media/image16.jpe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jpeg"/><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0.xml"/><Relationship Id="rId1" Type="http://schemas.openxmlformats.org/officeDocument/2006/relationships/vmlDrawing" Target="../drawings/vmlDrawing4.vml"/><Relationship Id="rId4" Type="http://schemas.openxmlformats.org/officeDocument/2006/relationships/image" Target="../media/image209.w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22.jpg"/><Relationship Id="rId4" Type="http://schemas.openxmlformats.org/officeDocument/2006/relationships/image" Target="../media/image2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61.wmf"/><Relationship Id="rId5" Type="http://schemas.openxmlformats.org/officeDocument/2006/relationships/image" Target="../media/image210.wmf"/><Relationship Id="rId4"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5.jpe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upload.wikimedia.org/wikipedia/commons/2/2e/Ada_Lovelace_1838.jpg" TargetMode="External"/><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0.xml"/><Relationship Id="rId1" Type="http://schemas.openxmlformats.org/officeDocument/2006/relationships/vmlDrawing" Target="../drawings/vmlDrawing1.v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45.jpeg"/><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0.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58.jpe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15.jpg"/><Relationship Id="rId5" Type="http://schemas.openxmlformats.org/officeDocument/2006/relationships/image" Target="../media/image61.wmf"/><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1.xml"/><Relationship Id="rId4" Type="http://schemas.openxmlformats.org/officeDocument/2006/relationships/image" Target="../media/image64.jpeg"/></Relationships>
</file>

<file path=ppt/slides/_rels/slide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image" Target="../media/image67.jpg"/><Relationship Id="rId5" Type="http://schemas.openxmlformats.org/officeDocument/2006/relationships/image" Target="../media/image66.jpeg"/><Relationship Id="rId4" Type="http://schemas.openxmlformats.org/officeDocument/2006/relationships/image" Target="../media/image65.jpeg"/></Relationships>
</file>

<file path=ppt/slides/_rels/slide3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6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70.jpg"/></Relationships>
</file>

<file path=ppt/slides/_rels/slide4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7.xml"/><Relationship Id="rId1" Type="http://schemas.openxmlformats.org/officeDocument/2006/relationships/slideLayout" Target="../slideLayouts/slideLayout10.xml"/><Relationship Id="rId6" Type="http://schemas.openxmlformats.org/officeDocument/2006/relationships/image" Target="../media/image15.jpg"/><Relationship Id="rId5" Type="http://schemas.openxmlformats.org/officeDocument/2006/relationships/image" Target="../media/image75.jpe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80.jpeg"/></Relationships>
</file>

<file path=ppt/slides/_rels/slide4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61.wmf"/></Relationships>
</file>

<file path=ppt/slides/_rels/slide4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84.JP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44.xml"/><Relationship Id="rId1" Type="http://schemas.openxmlformats.org/officeDocument/2006/relationships/slideLayout" Target="../slideLayouts/slideLayout10.xml"/><Relationship Id="rId5" Type="http://schemas.openxmlformats.org/officeDocument/2006/relationships/image" Target="../media/image88.png"/><Relationship Id="rId4" Type="http://schemas.openxmlformats.org/officeDocument/2006/relationships/image" Target="../media/image87.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91.jpeg"/></Relationships>
</file>

<file path=ppt/slides/_rels/slide57.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2.xml"/><Relationship Id="rId1" Type="http://schemas.openxmlformats.org/officeDocument/2006/relationships/slideLayout" Target="../slideLayouts/slideLayout10.xml"/><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53.xml"/><Relationship Id="rId1" Type="http://schemas.openxmlformats.org/officeDocument/2006/relationships/slideLayout" Target="../slideLayouts/slideLayout10.xml"/><Relationship Id="rId4" Type="http://schemas.openxmlformats.org/officeDocument/2006/relationships/image" Target="../media/image98.jpg"/></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2.jpeg"/><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15.jpg"/><Relationship Id="rId5" Type="http://schemas.openxmlformats.org/officeDocument/2006/relationships/image" Target="../media/image101.png"/><Relationship Id="rId4" Type="http://schemas.openxmlformats.org/officeDocument/2006/relationships/image" Target="../media/image100.png"/></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5.xml"/><Relationship Id="rId1" Type="http://schemas.openxmlformats.org/officeDocument/2006/relationships/slideLayout" Target="../slideLayouts/slideLayout10.xml"/><Relationship Id="rId6" Type="http://schemas.openxmlformats.org/officeDocument/2006/relationships/image" Target="../media/image106.jpeg"/><Relationship Id="rId5" Type="http://schemas.openxmlformats.org/officeDocument/2006/relationships/image" Target="../media/image105.png"/><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8.xml"/><Relationship Id="rId1" Type="http://schemas.openxmlformats.org/officeDocument/2006/relationships/slideLayout" Target="../slideLayouts/slideLayout10.xml"/><Relationship Id="rId6" Type="http://schemas.openxmlformats.org/officeDocument/2006/relationships/image" Target="../media/image111.jpeg"/><Relationship Id="rId5" Type="http://schemas.openxmlformats.org/officeDocument/2006/relationships/image" Target="../media/image15.jpg"/><Relationship Id="rId4" Type="http://schemas.openxmlformats.org/officeDocument/2006/relationships/image" Target="../media/image110.png"/></Relationships>
</file>

<file path=ppt/slides/_rels/slide69.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jpg"/><Relationship Id="rId2" Type="http://schemas.openxmlformats.org/officeDocument/2006/relationships/notesSlide" Target="../notesSlides/notesSlide59.xml"/><Relationship Id="rId1" Type="http://schemas.openxmlformats.org/officeDocument/2006/relationships/slideLayout" Target="../slideLayouts/slideLayout10.xml"/><Relationship Id="rId6" Type="http://schemas.openxmlformats.org/officeDocument/2006/relationships/image" Target="../media/image115.png"/><Relationship Id="rId11" Type="http://schemas.openxmlformats.org/officeDocument/2006/relationships/image" Target="../media/image119.jpeg"/><Relationship Id="rId5" Type="http://schemas.openxmlformats.org/officeDocument/2006/relationships/image" Target="../media/image114.jpg"/><Relationship Id="rId10" Type="http://schemas.openxmlformats.org/officeDocument/2006/relationships/image" Target="../media/image118.jpeg"/><Relationship Id="rId4" Type="http://schemas.openxmlformats.org/officeDocument/2006/relationships/image" Target="../media/image113.jpeg"/><Relationship Id="rId9" Type="http://schemas.openxmlformats.org/officeDocument/2006/relationships/image" Target="../media/image1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1.xml"/><Relationship Id="rId1" Type="http://schemas.openxmlformats.org/officeDocument/2006/relationships/slideLayout" Target="../slideLayouts/slideLayout10.xml"/><Relationship Id="rId4" Type="http://schemas.openxmlformats.org/officeDocument/2006/relationships/image" Target="../media/image15.jp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image" Target="../media/image123.jpeg"/><Relationship Id="rId2" Type="http://schemas.openxmlformats.org/officeDocument/2006/relationships/slideLayout" Target="../slideLayouts/slideLayout11.xml"/><Relationship Id="rId1" Type="http://schemas.openxmlformats.org/officeDocument/2006/relationships/vmlDrawing" Target="../drawings/vmlDrawing2.vml"/><Relationship Id="rId6" Type="http://schemas.openxmlformats.org/officeDocument/2006/relationships/image" Target="../media/image121.png"/><Relationship Id="rId5" Type="http://schemas.openxmlformats.org/officeDocument/2006/relationships/oleObject" Target="../embeddings/oleObject2.bin"/><Relationship Id="rId4" Type="http://schemas.openxmlformats.org/officeDocument/2006/relationships/image" Target="../media/image122.wmf"/></Relationships>
</file>

<file path=ppt/slides/_rels/slide73.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63.xml"/><Relationship Id="rId1" Type="http://schemas.openxmlformats.org/officeDocument/2006/relationships/slideLayout" Target="../slideLayouts/slideLayout20.xml"/><Relationship Id="rId5" Type="http://schemas.openxmlformats.org/officeDocument/2006/relationships/image" Target="../media/image126.png"/><Relationship Id="rId4" Type="http://schemas.openxmlformats.org/officeDocument/2006/relationships/image" Target="../media/image125.jpeg"/></Relationships>
</file>

<file path=ppt/slides/_rels/slide7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4.xml"/><Relationship Id="rId1" Type="http://schemas.openxmlformats.org/officeDocument/2006/relationships/slideLayout" Target="../slideLayouts/slideLayout23.xml"/><Relationship Id="rId4" Type="http://schemas.openxmlformats.org/officeDocument/2006/relationships/image" Target="../media/image128.jpeg"/></Relationships>
</file>

<file path=ppt/slides/_rels/slide7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6.xml"/><Relationship Id="rId1" Type="http://schemas.openxmlformats.org/officeDocument/2006/relationships/slideLayout" Target="../slideLayouts/slideLayout18.xml"/><Relationship Id="rId4" Type="http://schemas.openxmlformats.org/officeDocument/2006/relationships/image" Target="../media/image131.png"/></Relationships>
</file>

<file path=ppt/slides/_rels/slide77.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67.xml"/><Relationship Id="rId1" Type="http://schemas.openxmlformats.org/officeDocument/2006/relationships/slideLayout" Target="../slideLayouts/slideLayout10.xml"/><Relationship Id="rId4" Type="http://schemas.openxmlformats.org/officeDocument/2006/relationships/image" Target="../media/image133.jpeg"/></Relationships>
</file>

<file path=ppt/slides/_rels/slide78.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jpeg"/><Relationship Id="rId2" Type="http://schemas.openxmlformats.org/officeDocument/2006/relationships/notesSlide" Target="../notesSlides/notesSlide68.xml"/><Relationship Id="rId1" Type="http://schemas.openxmlformats.org/officeDocument/2006/relationships/slideLayout" Target="../slideLayouts/slideLayout20.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8.xml.rels><?xml version="1.0" encoding="UTF-8" standalone="yes"?>
<Relationships xmlns="http://schemas.openxmlformats.org/package/2006/relationships"><Relationship Id="rId3" Type="http://schemas.openxmlformats.org/officeDocument/2006/relationships/hyperlink" Target="http://www.sliderule.com.cn/images/map/faber%201-98m-z.gif"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9.xml"/><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8" Type="http://schemas.openxmlformats.org/officeDocument/2006/relationships/image" Target="../media/image147.jpeg"/><Relationship Id="rId13" Type="http://schemas.openxmlformats.org/officeDocument/2006/relationships/image" Target="../media/image152.png"/><Relationship Id="rId3" Type="http://schemas.openxmlformats.org/officeDocument/2006/relationships/image" Target="../media/image142.png"/><Relationship Id="rId7" Type="http://schemas.openxmlformats.org/officeDocument/2006/relationships/image" Target="../media/image146.jpeg"/><Relationship Id="rId12" Type="http://schemas.openxmlformats.org/officeDocument/2006/relationships/image" Target="../media/image151.png"/><Relationship Id="rId2" Type="http://schemas.openxmlformats.org/officeDocument/2006/relationships/notesSlide" Target="../notesSlides/notesSlide71.xml"/><Relationship Id="rId1" Type="http://schemas.openxmlformats.org/officeDocument/2006/relationships/slideLayout" Target="../slideLayouts/slideLayout9.xml"/><Relationship Id="rId6" Type="http://schemas.openxmlformats.org/officeDocument/2006/relationships/image" Target="../media/image145.jpeg"/><Relationship Id="rId11" Type="http://schemas.openxmlformats.org/officeDocument/2006/relationships/image" Target="../media/image150.png"/><Relationship Id="rId5" Type="http://schemas.openxmlformats.org/officeDocument/2006/relationships/image" Target="../media/image144.jpeg"/><Relationship Id="rId10" Type="http://schemas.openxmlformats.org/officeDocument/2006/relationships/image" Target="../media/image149.png"/><Relationship Id="rId4" Type="http://schemas.openxmlformats.org/officeDocument/2006/relationships/image" Target="../media/image143.jpeg"/><Relationship Id="rId9" Type="http://schemas.openxmlformats.org/officeDocument/2006/relationships/image" Target="../media/image148.jpeg"/><Relationship Id="rId14" Type="http://schemas.openxmlformats.org/officeDocument/2006/relationships/image" Target="../media/image153.png"/></Relationships>
</file>

<file path=ppt/slides/_rels/slide83.xml.rels><?xml version="1.0" encoding="UTF-8" standalone="yes"?>
<Relationships xmlns="http://schemas.openxmlformats.org/package/2006/relationships"><Relationship Id="rId8" Type="http://schemas.openxmlformats.org/officeDocument/2006/relationships/image" Target="../media/image159.jpeg"/><Relationship Id="rId3" Type="http://schemas.openxmlformats.org/officeDocument/2006/relationships/image" Target="../media/image154.jpeg"/><Relationship Id="rId7" Type="http://schemas.openxmlformats.org/officeDocument/2006/relationships/image" Target="../media/image158.jpeg"/><Relationship Id="rId2" Type="http://schemas.openxmlformats.org/officeDocument/2006/relationships/notesSlide" Target="../notesSlides/notesSlide72.xml"/><Relationship Id="rId1" Type="http://schemas.openxmlformats.org/officeDocument/2006/relationships/slideLayout" Target="../slideLayouts/slideLayout10.xml"/><Relationship Id="rId6" Type="http://schemas.openxmlformats.org/officeDocument/2006/relationships/image" Target="../media/image157.jpeg"/><Relationship Id="rId5" Type="http://schemas.openxmlformats.org/officeDocument/2006/relationships/image" Target="../media/image156.jpeg"/><Relationship Id="rId4" Type="http://schemas.openxmlformats.org/officeDocument/2006/relationships/image" Target="../media/image155.jpeg"/><Relationship Id="rId9" Type="http://schemas.openxmlformats.org/officeDocument/2006/relationships/image" Target="../media/image16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81.xml"/><Relationship Id="rId1" Type="http://schemas.openxmlformats.org/officeDocument/2006/relationships/slideLayout" Target="../slideLayouts/slideLayout10.xml"/><Relationship Id="rId5" Type="http://schemas.openxmlformats.org/officeDocument/2006/relationships/image" Target="../media/image15.jpg"/><Relationship Id="rId4" Type="http://schemas.openxmlformats.org/officeDocument/2006/relationships/image" Target="../media/image163.png"/></Relationships>
</file>

<file path=ppt/slides/_rels/slide9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notesSlide" Target="../notesSlides/notesSlide86.xml"/><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87.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9"/>
          <p:cNvSpPr>
            <a:spLocks noChangeArrowheads="1"/>
          </p:cNvSpPr>
          <p:nvPr/>
        </p:nvSpPr>
        <p:spPr bwMode="black">
          <a:xfrm>
            <a:off x="8260" y="2781300"/>
            <a:ext cx="6786563" cy="519113"/>
          </a:xfrm>
          <a:prstGeom prst="rect">
            <a:avLst/>
          </a:prstGeom>
          <a:noFill/>
          <a:ln w="9525">
            <a:noFill/>
            <a:miter lim="800000"/>
            <a:headEnd/>
            <a:tailEnd/>
          </a:ln>
        </p:spPr>
        <p:txBody>
          <a:bodyPr anchor="ctr"/>
          <a:lstStyle/>
          <a:p>
            <a:pPr indent="533400" algn="l"/>
            <a:r>
              <a:rPr lang="zh-CN" altLang="en-US" sz="4000" b="1" i="0" dirty="0" smtClean="0">
                <a:solidFill>
                  <a:schemeClr val="bg1"/>
                </a:solidFill>
                <a:ea typeface="微软雅黑" pitchFamily="34" charset="-122"/>
              </a:rPr>
              <a:t>计算机系统概述</a:t>
            </a:r>
            <a:endParaRPr lang="zh-CN" altLang="en-US" sz="4000" i="0" dirty="0">
              <a:solidFill>
                <a:schemeClr val="bg1"/>
              </a:solidFill>
              <a:ea typeface="微软雅黑" pitchFamily="34" charset="-122"/>
            </a:endParaRPr>
          </a:p>
        </p:txBody>
      </p:sp>
      <p:pic>
        <p:nvPicPr>
          <p:cNvPr id="10" name="Picture 8"/>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6987" y="3717850"/>
            <a:ext cx="1674813"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a:spLocks noChangeArrowheads="1"/>
          </p:cNvSpPr>
          <p:nvPr/>
        </p:nvSpPr>
        <p:spPr bwMode="black">
          <a:xfrm>
            <a:off x="6260370" y="3645024"/>
            <a:ext cx="2128054"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30000"/>
              </a:lnSpc>
            </a:pPr>
            <a:r>
              <a:rPr lang="zh-CN" altLang="en-US" sz="2000" i="0" dirty="0">
                <a:solidFill>
                  <a:schemeClr val="bg1"/>
                </a:solidFill>
                <a:ea typeface="微软雅黑" pitchFamily="34" charset="-122"/>
              </a:rPr>
              <a:t>谭志虎  </a:t>
            </a:r>
            <a:r>
              <a:rPr lang="en-US" altLang="zh-CN" sz="2000" i="0" dirty="0" smtClean="0">
                <a:solidFill>
                  <a:schemeClr val="bg1"/>
                </a:solidFill>
                <a:ea typeface="微软雅黑" pitchFamily="34" charset="-122"/>
              </a:rPr>
              <a:t>2016-10</a:t>
            </a:r>
            <a:r>
              <a:rPr lang="zh-CN" altLang="en-US" sz="2000" i="0" dirty="0" smtClean="0">
                <a:solidFill>
                  <a:schemeClr val="bg1"/>
                </a:solidFill>
                <a:ea typeface="微软雅黑" pitchFamily="34" charset="-122"/>
              </a:rPr>
              <a:t>     </a:t>
            </a:r>
            <a:endParaRPr lang="zh-CN" altLang="en-US" sz="2000" i="0" dirty="0">
              <a:solidFill>
                <a:schemeClr val="bg1"/>
              </a:solidFill>
              <a:ea typeface="微软雅黑" pitchFamily="34" charset="-122"/>
            </a:endParaRPr>
          </a:p>
        </p:txBody>
      </p:sp>
      <p:pic>
        <p:nvPicPr>
          <p:cNvPr id="150529" name="Picture 1" descr="C:\Users\tiger\AppData\Local\Microsoft\Windows\Temporary Internet Files\Content.IE5\W11K6U1A\MC900310822[1].wmf"/>
          <p:cNvPicPr>
            <a:picLocks noChangeAspect="1" noChangeArrowheads="1"/>
          </p:cNvPicPr>
          <p:nvPr/>
        </p:nvPicPr>
        <p:blipFill>
          <a:blip r:embed="rId4" cstate="print"/>
          <a:srcRect/>
          <a:stretch>
            <a:fillRect/>
          </a:stretch>
        </p:blipFill>
        <p:spPr bwMode="auto">
          <a:xfrm>
            <a:off x="5364088" y="1264444"/>
            <a:ext cx="2232248" cy="2365989"/>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9"/>
          <p:cNvSpPr>
            <a:spLocks noChangeArrowheads="1"/>
          </p:cNvSpPr>
          <p:nvPr/>
        </p:nvSpPr>
        <p:spPr bwMode="black">
          <a:xfrm>
            <a:off x="8260" y="2781300"/>
            <a:ext cx="7732092" cy="519113"/>
          </a:xfrm>
          <a:prstGeom prst="rect">
            <a:avLst/>
          </a:prstGeom>
          <a:noFill/>
          <a:ln w="9525">
            <a:noFill/>
            <a:miter lim="800000"/>
            <a:headEnd/>
            <a:tailEnd/>
          </a:ln>
        </p:spPr>
        <p:txBody>
          <a:bodyPr anchor="ctr"/>
          <a:lstStyle/>
          <a:p>
            <a:pPr indent="533400" algn="l"/>
            <a:r>
              <a:rPr lang="zh-CN" altLang="en-US" sz="4000" b="1" i="0" dirty="0" smtClean="0">
                <a:solidFill>
                  <a:schemeClr val="bg1"/>
                </a:solidFill>
                <a:ea typeface="微软雅黑" pitchFamily="34" charset="-122"/>
              </a:rPr>
              <a:t>先驱的探索</a:t>
            </a:r>
            <a:r>
              <a:rPr lang="en-US" altLang="zh-CN" sz="4000" b="1" i="0" dirty="0" smtClean="0">
                <a:solidFill>
                  <a:schemeClr val="bg1"/>
                </a:solidFill>
                <a:ea typeface="微软雅黑" pitchFamily="34" charset="-122"/>
              </a:rPr>
              <a:t>---</a:t>
            </a:r>
            <a:r>
              <a:rPr lang="zh-CN" altLang="en-US" sz="4000" b="1" i="0" dirty="0" smtClean="0">
                <a:solidFill>
                  <a:schemeClr val="bg1"/>
                </a:solidFill>
                <a:ea typeface="微软雅黑" pitchFamily="34" charset="-122"/>
              </a:rPr>
              <a:t>机械式计算机</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2"/>
          <p:cNvSpPr>
            <a:spLocks noGrp="1" noChangeArrowheads="1"/>
          </p:cNvSpPr>
          <p:nvPr>
            <p:ph type="title"/>
          </p:nvPr>
        </p:nvSpPr>
        <p:spPr/>
        <p:txBody>
          <a:bodyPr/>
          <a:lstStyle/>
          <a:p>
            <a:pPr eaLnBrk="1" hangingPunct="1"/>
            <a:r>
              <a:rPr lang="zh-CN" altLang="en-US" smtClean="0"/>
              <a:t>我国计算机技术的发展</a:t>
            </a:r>
          </a:p>
        </p:txBody>
      </p:sp>
      <p:sp>
        <p:nvSpPr>
          <p:cNvPr id="104452" name="Rectangle 3"/>
          <p:cNvSpPr>
            <a:spLocks noGrp="1" noChangeArrowheads="1"/>
          </p:cNvSpPr>
          <p:nvPr>
            <p:ph idx="1"/>
          </p:nvPr>
        </p:nvSpPr>
        <p:spPr>
          <a:xfrm>
            <a:off x="533400" y="908720"/>
            <a:ext cx="8172450" cy="4530725"/>
          </a:xfrm>
        </p:spPr>
        <p:txBody>
          <a:bodyPr/>
          <a:lstStyle/>
          <a:p>
            <a:pPr eaLnBrk="1" hangingPunct="1"/>
            <a:r>
              <a:rPr lang="en-US" altLang="zh-CN" sz="2100" dirty="0" smtClean="0"/>
              <a:t>1953</a:t>
            </a:r>
            <a:r>
              <a:rPr lang="zh-CN" altLang="en-US" sz="2100" dirty="0" smtClean="0"/>
              <a:t>年开始，</a:t>
            </a:r>
            <a:r>
              <a:rPr lang="en-US" altLang="zh-CN" sz="2100" dirty="0" smtClean="0"/>
              <a:t>1958</a:t>
            </a:r>
            <a:r>
              <a:rPr lang="zh-CN" altLang="en-US" sz="2100" dirty="0" smtClean="0"/>
              <a:t>年研究出第一台计算机</a:t>
            </a:r>
            <a:r>
              <a:rPr lang="en-US" altLang="zh-CN" sz="2100" dirty="0" smtClean="0"/>
              <a:t>103</a:t>
            </a:r>
            <a:r>
              <a:rPr lang="zh-CN" altLang="en-US" sz="2100" dirty="0" smtClean="0"/>
              <a:t>型通用计算机。</a:t>
            </a:r>
          </a:p>
          <a:p>
            <a:pPr eaLnBrk="1" hangingPunct="1"/>
            <a:r>
              <a:rPr lang="en-US" altLang="zh-CN" sz="2100" dirty="0" smtClean="0"/>
              <a:t>50</a:t>
            </a:r>
            <a:r>
              <a:rPr lang="zh-CN" altLang="en-US" sz="2100" dirty="0" smtClean="0"/>
              <a:t>年来相继研究出了第二代，第三代计算机。</a:t>
            </a:r>
          </a:p>
          <a:p>
            <a:pPr eaLnBrk="1" hangingPunct="1"/>
            <a:r>
              <a:rPr lang="en-US" altLang="zh-CN" sz="2100" dirty="0" smtClean="0"/>
              <a:t>80</a:t>
            </a:r>
            <a:r>
              <a:rPr lang="zh-CN" altLang="en-US" sz="2100" dirty="0" smtClean="0"/>
              <a:t>年代研究出了每秒１亿次的巨型机，银河</a:t>
            </a:r>
            <a:r>
              <a:rPr lang="en-US" altLang="zh-CN" sz="2100" dirty="0" smtClean="0"/>
              <a:t>I,II,</a:t>
            </a:r>
            <a:r>
              <a:rPr lang="zh-CN" altLang="en-US" sz="2100" dirty="0" smtClean="0"/>
              <a:t>其他如曙光天演</a:t>
            </a:r>
            <a:r>
              <a:rPr lang="en-US" altLang="zh-CN" sz="2100" dirty="0" smtClean="0"/>
              <a:t>(</a:t>
            </a:r>
            <a:r>
              <a:rPr lang="zh-CN" altLang="en-US" sz="2100" dirty="0" smtClean="0"/>
              <a:t>清华</a:t>
            </a:r>
            <a:r>
              <a:rPr lang="en-US" altLang="zh-CN" sz="2100" dirty="0" smtClean="0"/>
              <a:t>BBS,</a:t>
            </a:r>
            <a:r>
              <a:rPr lang="zh-CN" altLang="en-US" sz="2100" dirty="0" smtClean="0"/>
              <a:t>学校高性能计算中心</a:t>
            </a:r>
            <a:r>
              <a:rPr lang="en-US" altLang="zh-CN" sz="2100" dirty="0" smtClean="0"/>
              <a:t>)</a:t>
            </a:r>
            <a:r>
              <a:rPr lang="zh-CN" altLang="en-US" sz="2100" dirty="0" smtClean="0"/>
              <a:t>。</a:t>
            </a:r>
            <a:r>
              <a:rPr lang="en-US" altLang="zh-CN" sz="2100" dirty="0" smtClean="0"/>
              <a:t>1985</a:t>
            </a:r>
            <a:r>
              <a:rPr lang="zh-CN" altLang="en-US" sz="2100" dirty="0" smtClean="0"/>
              <a:t>年</a:t>
            </a:r>
            <a:r>
              <a:rPr lang="en-US" altLang="zh-CN" sz="2100" dirty="0" smtClean="0"/>
              <a:t>6</a:t>
            </a:r>
            <a:r>
              <a:rPr lang="zh-CN" altLang="en-US" sz="2100" dirty="0" smtClean="0"/>
              <a:t>月，中国第一台自行研制的微机长城</a:t>
            </a:r>
            <a:r>
              <a:rPr lang="en-US" altLang="zh-CN" sz="2100" dirty="0" smtClean="0"/>
              <a:t>0520</a:t>
            </a:r>
            <a:r>
              <a:rPr lang="zh-CN" altLang="en-US" sz="2100" dirty="0" smtClean="0"/>
              <a:t>研制成功，其广告词是：</a:t>
            </a:r>
            <a:r>
              <a:rPr lang="zh-CN" altLang="en-US" sz="2100" dirty="0" smtClean="0">
                <a:latin typeface="宋体" pitchFamily="2" charset="-122"/>
              </a:rPr>
              <a:t>“</a:t>
            </a:r>
            <a:r>
              <a:rPr lang="zh-CN" altLang="en-US" sz="2100" dirty="0" smtClean="0"/>
              <a:t>一台我们自己制造的能够处理中文的电脑</a:t>
            </a:r>
            <a:r>
              <a:rPr lang="zh-CN" altLang="en-US" sz="2100" dirty="0" smtClean="0">
                <a:latin typeface="宋体" pitchFamily="2" charset="-122"/>
              </a:rPr>
              <a:t>”</a:t>
            </a:r>
            <a:r>
              <a:rPr lang="zh-CN" altLang="en-US" sz="2100" dirty="0" smtClean="0"/>
              <a:t>。 </a:t>
            </a:r>
          </a:p>
          <a:p>
            <a:pPr eaLnBrk="1" hangingPunct="1"/>
            <a:r>
              <a:rPr lang="zh-CN" altLang="en-US" sz="2100" dirty="0" smtClean="0"/>
              <a:t>在高性能计算，并行计算上已紧跟国际先进水平，但计算机的核心部件</a:t>
            </a:r>
            <a:r>
              <a:rPr lang="en-US" altLang="zh-CN" sz="2100" dirty="0" smtClean="0"/>
              <a:t>CPU</a:t>
            </a:r>
            <a:r>
              <a:rPr lang="zh-CN" altLang="en-US" sz="2100" dirty="0" smtClean="0"/>
              <a:t>技术还远远落后。</a:t>
            </a:r>
          </a:p>
          <a:p>
            <a:pPr eaLnBrk="1" hangingPunct="1"/>
            <a:r>
              <a:rPr lang="zh-CN" altLang="en-US" sz="2100" dirty="0" smtClean="0"/>
              <a:t>中科院研究开发的龙芯／</a:t>
            </a:r>
            <a:r>
              <a:rPr lang="en-US" altLang="zh-CN" sz="2100" dirty="0" smtClean="0"/>
              <a:t>GODSON</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100</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5" name="Picture 2"/>
          <p:cNvPicPr>
            <a:picLocks noGrp="1" noChangeAspect="1" noChangeArrowheads="1"/>
          </p:cNvPicPr>
          <p:nvPr>
            <p:ph idx="4294967295"/>
          </p:nvPr>
        </p:nvPicPr>
        <p:blipFill>
          <a:blip r:embed="rId3" cstate="print"/>
          <a:stretch>
            <a:fillRect/>
          </a:stretch>
        </p:blipFill>
        <p:spPr>
          <a:xfrm>
            <a:off x="899592" y="980727"/>
            <a:ext cx="7560840" cy="5711499"/>
          </a:xfrm>
          <a:noFill/>
        </p:spPr>
      </p:pic>
      <p:sp>
        <p:nvSpPr>
          <p:cNvPr id="3" name="灯片编号占位符 3"/>
          <p:cNvSpPr txBox="1">
            <a:spLocks/>
          </p:cNvSpPr>
          <p:nvPr/>
        </p:nvSpPr>
        <p:spPr>
          <a:xfrm>
            <a:off x="7668344" y="6237312"/>
            <a:ext cx="1015008" cy="47625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fld id="{01D71506-0713-46DD-9483-17E15EDE737E}" type="slidenum">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endParaRPr kumimoji="0" lang="en-US" altLang="zh-CN" sz="1400" b="0" i="1" u="none" strike="noStrike" kern="1200" cap="none" spc="0" normalizeH="0" baseline="0" noProof="0" dirty="0">
              <a:ln>
                <a:noFill/>
              </a:ln>
              <a:solidFill>
                <a:srgbClr val="0D7157"/>
              </a:solidFill>
              <a:effectLst/>
              <a:uLnTx/>
              <a:uFillTx/>
              <a:latin typeface="Arial" pitchFamily="34" charset="0"/>
              <a:ea typeface="华文细黑" pitchFamily="2" charset="-122"/>
              <a:cs typeface="+mn-cs"/>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本章主要内容</a:t>
            </a:r>
            <a:endParaRPr lang="zh-CN" altLang="en-US" dirty="0"/>
          </a:p>
        </p:txBody>
      </p:sp>
      <p:sp>
        <p:nvSpPr>
          <p:cNvPr id="3" name="内容占位符 2"/>
          <p:cNvSpPr>
            <a:spLocks noGrp="1"/>
          </p:cNvSpPr>
          <p:nvPr>
            <p:ph idx="1"/>
          </p:nvPr>
        </p:nvSpPr>
        <p:spPr/>
        <p:txBody>
          <a:bodyPr/>
          <a:lstStyle/>
          <a:p>
            <a:pPr eaLnBrk="1" hangingPunct="1">
              <a:defRPr/>
            </a:pPr>
            <a:r>
              <a:rPr lang="zh-CN" altLang="en-US" dirty="0" smtClean="0">
                <a:effectLst>
                  <a:outerShdw blurRad="38100" dist="38100" dir="2700000" algn="tl">
                    <a:srgbClr val="C0C0C0"/>
                  </a:outerShdw>
                </a:effectLst>
              </a:rPr>
              <a:t>计算机发展应用</a:t>
            </a:r>
          </a:p>
          <a:p>
            <a:pPr eaLnBrk="1" hangingPunct="1">
              <a:defRPr/>
            </a:pPr>
            <a:r>
              <a:rPr lang="zh-CN" altLang="en-US" dirty="0" smtClean="0">
                <a:solidFill>
                  <a:srgbClr val="C00000"/>
                </a:solidFill>
                <a:effectLst>
                  <a:outerShdw blurRad="38100" dist="38100" dir="2700000" algn="tl">
                    <a:srgbClr val="C0C0C0"/>
                  </a:outerShdw>
                </a:effectLst>
              </a:rPr>
              <a:t>计算机系统组成</a:t>
            </a:r>
          </a:p>
          <a:p>
            <a:pPr eaLnBrk="1" hangingPunct="1">
              <a:defRPr/>
            </a:pPr>
            <a:r>
              <a:rPr lang="zh-CN" altLang="en-US" dirty="0" smtClean="0">
                <a:effectLst>
                  <a:outerShdw blurRad="38100" dist="38100" dir="2700000" algn="tl">
                    <a:srgbClr val="C0C0C0"/>
                  </a:outerShdw>
                </a:effectLst>
              </a:rPr>
              <a:t>计算机系统层次结构</a:t>
            </a:r>
            <a:endParaRPr lang="en-US" altLang="zh-CN" dirty="0" smtClean="0">
              <a:effectLst>
                <a:outerShdw blurRad="38100" dist="38100" dir="2700000" algn="tl">
                  <a:srgbClr val="C0C0C0"/>
                </a:outerShdw>
              </a:effectLst>
            </a:endParaRPr>
          </a:p>
          <a:p>
            <a:pPr eaLnBrk="1" hangingPunct="1">
              <a:defRPr/>
            </a:pPr>
            <a:r>
              <a:rPr lang="zh-CN" altLang="en-US" dirty="0">
                <a:solidFill>
                  <a:schemeClr val="accent2"/>
                </a:solidFill>
                <a:effectLst>
                  <a:outerShdw blurRad="38100" dist="38100" dir="2700000" algn="tl">
                    <a:srgbClr val="C0C0C0"/>
                  </a:outerShdw>
                </a:effectLst>
              </a:rPr>
              <a:t>计算机系统性能评价</a:t>
            </a:r>
          </a:p>
          <a:p>
            <a:pPr eaLnBrk="1" hangingPunct="1">
              <a:defRPr/>
            </a:pPr>
            <a:endParaRPr lang="zh-CN" altLang="en-US" dirty="0" smtClean="0">
              <a:effectLst>
                <a:outerShdw blurRad="38100" dist="38100" dir="2700000" algn="tl">
                  <a:srgbClr val="C0C0C0"/>
                </a:outerShdw>
              </a:effectLst>
            </a:endParaRP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102</a:t>
            </a:fld>
            <a:r>
              <a:rPr lang="en-US" altLang="zh-CN" sz="140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2"/>
          <p:cNvSpPr>
            <a:spLocks noGrp="1" noChangeArrowheads="1"/>
          </p:cNvSpPr>
          <p:nvPr>
            <p:ph type="title"/>
          </p:nvPr>
        </p:nvSpPr>
        <p:spPr/>
        <p:txBody>
          <a:bodyPr/>
          <a:lstStyle/>
          <a:p>
            <a:pPr eaLnBrk="1" hangingPunct="1"/>
            <a:r>
              <a:rPr lang="zh-CN" altLang="en-US" dirty="0" smtClean="0">
                <a:latin typeface="宋体" pitchFamily="2" charset="-122"/>
              </a:rPr>
              <a:t>计算机硬件系统</a:t>
            </a:r>
          </a:p>
        </p:txBody>
      </p:sp>
      <p:sp>
        <p:nvSpPr>
          <p:cNvPr id="109572" name="Rectangle 3"/>
          <p:cNvSpPr>
            <a:spLocks noGrp="1" noChangeArrowheads="1"/>
          </p:cNvSpPr>
          <p:nvPr>
            <p:ph idx="1"/>
          </p:nvPr>
        </p:nvSpPr>
        <p:spPr>
          <a:xfrm>
            <a:off x="609600" y="980728"/>
            <a:ext cx="8229600" cy="3024188"/>
          </a:xfrm>
        </p:spPr>
        <p:txBody>
          <a:bodyPr/>
          <a:lstStyle/>
          <a:p>
            <a:pPr eaLnBrk="1" hangingPunct="1"/>
            <a:r>
              <a:rPr lang="zh-CN" altLang="en-US" dirty="0" smtClean="0"/>
              <a:t>计算机硬件：一切构成计算机的物理实体</a:t>
            </a:r>
          </a:p>
          <a:p>
            <a:pPr eaLnBrk="1" hangingPunct="1"/>
            <a:r>
              <a:rPr lang="zh-CN" altLang="en-US" dirty="0" smtClean="0"/>
              <a:t>计算机的基础理论大部分已经有</a:t>
            </a:r>
            <a:r>
              <a:rPr lang="en-US" altLang="zh-CN" dirty="0" smtClean="0"/>
              <a:t>50</a:t>
            </a:r>
            <a:r>
              <a:rPr lang="zh-CN" altLang="en-US" dirty="0" smtClean="0"/>
              <a:t>年。</a:t>
            </a:r>
          </a:p>
          <a:p>
            <a:pPr eaLnBrk="1" hangingPunct="1"/>
            <a:r>
              <a:rPr lang="zh-CN" altLang="en-US" dirty="0" smtClean="0"/>
              <a:t>但是计算机的关键部件没有大的改变</a:t>
            </a:r>
          </a:p>
        </p:txBody>
      </p:sp>
      <p:sp>
        <p:nvSpPr>
          <p:cNvPr id="4"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103</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a:xfrm>
            <a:off x="574675" y="-387424"/>
            <a:ext cx="8001000" cy="1216025"/>
          </a:xfrm>
        </p:spPr>
        <p:txBody>
          <a:bodyPr/>
          <a:lstStyle/>
          <a:p>
            <a:pPr eaLnBrk="1" hangingPunct="1"/>
            <a:r>
              <a:rPr lang="en-US" altLang="zh-CN" sz="3400" dirty="0" smtClean="0"/>
              <a:t/>
            </a:r>
            <a:br>
              <a:rPr lang="en-US" altLang="zh-CN" sz="3400" dirty="0" smtClean="0"/>
            </a:br>
            <a:r>
              <a:rPr lang="en-US" altLang="en-US" dirty="0" smtClean="0"/>
              <a:t>What is a computer ?</a:t>
            </a:r>
            <a:endParaRPr lang="en-US" altLang="zh-CN" dirty="0" smtClean="0"/>
          </a:p>
        </p:txBody>
      </p:sp>
      <p:sp>
        <p:nvSpPr>
          <p:cNvPr id="566275" name="Rectangle 3"/>
          <p:cNvSpPr>
            <a:spLocks noGrp="1" noChangeArrowheads="1"/>
          </p:cNvSpPr>
          <p:nvPr>
            <p:ph type="body" sz="half" idx="1"/>
          </p:nvPr>
        </p:nvSpPr>
        <p:spPr>
          <a:xfrm>
            <a:off x="566738" y="980728"/>
            <a:ext cx="7815262" cy="4267200"/>
          </a:xfrm>
        </p:spPr>
        <p:txBody>
          <a:bodyPr/>
          <a:lstStyle/>
          <a:p>
            <a:pPr eaLnBrk="1" hangingPunct="1">
              <a:lnSpc>
                <a:spcPct val="110000"/>
              </a:lnSpc>
              <a:buClr>
                <a:srgbClr val="FFC000"/>
              </a:buClr>
              <a:buFont typeface="Wingdings" pitchFamily="2" charset="2"/>
              <a:buChar char="n"/>
            </a:pPr>
            <a:r>
              <a:rPr lang="zh-CN" altLang="zh-CN" sz="2000" b="1" dirty="0"/>
              <a:t>Components:</a:t>
            </a:r>
          </a:p>
          <a:p>
            <a:pPr lvl="1" eaLnBrk="1" hangingPunct="1"/>
            <a:r>
              <a:rPr lang="zh-CN" altLang="zh-CN" sz="2000" dirty="0" smtClean="0"/>
              <a:t>input (mouse, keyboard)</a:t>
            </a:r>
          </a:p>
          <a:p>
            <a:pPr lvl="1" eaLnBrk="1" hangingPunct="1"/>
            <a:r>
              <a:rPr lang="zh-CN" altLang="zh-CN" sz="2000" dirty="0" smtClean="0"/>
              <a:t>output (display, printer)</a:t>
            </a:r>
          </a:p>
          <a:p>
            <a:pPr lvl="1" eaLnBrk="1" hangingPunct="1"/>
            <a:r>
              <a:rPr lang="zh-CN" altLang="zh-CN" sz="2000" dirty="0" smtClean="0"/>
              <a:t>memory (disk drives, DRAM, SRAM, CD)</a:t>
            </a:r>
          </a:p>
          <a:p>
            <a:pPr lvl="1" eaLnBrk="1" hangingPunct="1"/>
            <a:r>
              <a:rPr lang="zh-CN" altLang="zh-CN" sz="2000" dirty="0" smtClean="0"/>
              <a:t>Network</a:t>
            </a:r>
          </a:p>
          <a:p>
            <a:pPr eaLnBrk="1" hangingPunct="1">
              <a:lnSpc>
                <a:spcPct val="110000"/>
              </a:lnSpc>
              <a:buClr>
                <a:srgbClr val="FFC000"/>
              </a:buClr>
              <a:buFont typeface="Wingdings" pitchFamily="2" charset="2"/>
              <a:buChar char="n"/>
            </a:pPr>
            <a:r>
              <a:rPr lang="zh-CN" altLang="zh-CN" sz="2000" b="1" dirty="0"/>
              <a:t>Rapidly changing field:</a:t>
            </a:r>
          </a:p>
          <a:p>
            <a:pPr lvl="1" eaLnBrk="1" hangingPunct="1"/>
            <a:r>
              <a:rPr lang="zh-CN" altLang="zh-CN" sz="2000" dirty="0" smtClean="0"/>
              <a:t>vacuum tube -&gt; transistor -&gt; IC -&gt; VLSI</a:t>
            </a:r>
          </a:p>
          <a:p>
            <a:pPr lvl="1" eaLnBrk="1" hangingPunct="1"/>
            <a:r>
              <a:rPr lang="zh-CN" altLang="zh-CN" sz="2000" dirty="0" smtClean="0"/>
              <a:t>doubling every 1.5 years:</a:t>
            </a:r>
          </a:p>
          <a:p>
            <a:pPr lvl="2" eaLnBrk="1" hangingPunct="1"/>
            <a:r>
              <a:rPr lang="zh-CN" altLang="zh-CN" sz="1800" i="1" dirty="0" smtClean="0"/>
              <a:t>memory capacity </a:t>
            </a:r>
            <a:endParaRPr lang="zh-CN" altLang="zh-CN" sz="1800" dirty="0" smtClean="0"/>
          </a:p>
          <a:p>
            <a:pPr lvl="2" eaLnBrk="1" hangingPunct="1"/>
            <a:r>
              <a:rPr lang="zh-CN" altLang="zh-CN" sz="1800" i="1" dirty="0" smtClean="0"/>
              <a:t>processor speed</a:t>
            </a:r>
            <a:endParaRPr lang="zh-CN" altLang="zh-CN" sz="1600" dirty="0" smtClean="0">
              <a:solidFill>
                <a:srgbClr val="000000"/>
              </a:solidFill>
              <a:latin typeface="Times New Roman" pitchFamily="18" charset="0"/>
            </a:endParaRPr>
          </a:p>
        </p:txBody>
      </p:sp>
      <p:graphicFrame>
        <p:nvGraphicFramePr>
          <p:cNvPr id="566276" name="Object 4"/>
          <p:cNvGraphicFramePr>
            <a:graphicFrameLocks noGrp="1" noChangeAspect="1"/>
          </p:cNvGraphicFramePr>
          <p:nvPr>
            <p:ph type="clipArt" sz="half" idx="2"/>
          </p:nvPr>
        </p:nvGraphicFramePr>
        <p:xfrm>
          <a:off x="6477000" y="980728"/>
          <a:ext cx="2243138" cy="1765300"/>
        </p:xfrm>
        <a:graphic>
          <a:graphicData uri="http://schemas.openxmlformats.org/presentationml/2006/ole">
            <mc:AlternateContent xmlns:mc="http://schemas.openxmlformats.org/markup-compatibility/2006">
              <mc:Choice xmlns:v="urn:schemas-microsoft-com:vml" Requires="v">
                <p:oleObj spid="_x0000_s200784" name="Clip" r:id="rId4" imgW="4000500" imgH="3148013" progId="">
                  <p:embed/>
                </p:oleObj>
              </mc:Choice>
              <mc:Fallback>
                <p:oleObj name="Clip" r:id="rId4" imgW="4000500" imgH="3148013" progId="">
                  <p:embed/>
                  <p:pic>
                    <p:nvPicPr>
                      <p:cNvPr id="0" name="Picture 2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980728"/>
                        <a:ext cx="2243138" cy="176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灯片编号占位符 3"/>
          <p:cNvSpPr txBox="1">
            <a:spLocks/>
          </p:cNvSpPr>
          <p:nvPr/>
        </p:nvSpPr>
        <p:spPr>
          <a:xfrm>
            <a:off x="7820744" y="6389712"/>
            <a:ext cx="1015008" cy="47625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fld id="{01D71506-0713-46DD-9483-17E15EDE737E}" type="slidenum">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104</a:t>
            </a:fld>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endParaRPr kumimoji="0" lang="en-US" altLang="zh-CN" sz="1400" b="0" i="1" u="none" strike="noStrike" kern="1200" cap="none" spc="0" normalizeH="0" baseline="0" noProof="0" dirty="0">
              <a:ln>
                <a:noFill/>
              </a:ln>
              <a:solidFill>
                <a:srgbClr val="0D7157"/>
              </a:solidFill>
              <a:effectLst/>
              <a:uLnTx/>
              <a:uFillTx/>
              <a:latin typeface="Arial" pitchFamily="34" charset="0"/>
              <a:ea typeface="华文细黑"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6276">
                                            <p:bg/>
                                          </p:spTgt>
                                        </p:tgtEl>
                                        <p:attrNameLst>
                                          <p:attrName>style.visibility</p:attrName>
                                        </p:attrNameLst>
                                      </p:cBhvr>
                                      <p:to>
                                        <p:strVal val="visible"/>
                                      </p:to>
                                    </p:set>
                                    <p:anim calcmode="lin" valueType="num">
                                      <p:cBhvr additive="base">
                                        <p:cTn id="7" dur="500" fill="hold"/>
                                        <p:tgtEl>
                                          <p:spTgt spid="566276">
                                            <p:bg/>
                                          </p:spTgt>
                                        </p:tgtEl>
                                        <p:attrNameLst>
                                          <p:attrName>ppt_x</p:attrName>
                                        </p:attrNameLst>
                                      </p:cBhvr>
                                      <p:tavLst>
                                        <p:tav tm="0">
                                          <p:val>
                                            <p:strVal val="#ppt_x"/>
                                          </p:val>
                                        </p:tav>
                                        <p:tav tm="100000">
                                          <p:val>
                                            <p:strVal val="#ppt_x"/>
                                          </p:val>
                                        </p:tav>
                                      </p:tavLst>
                                    </p:anim>
                                    <p:anim calcmode="lin" valueType="num">
                                      <p:cBhvr additive="base">
                                        <p:cTn id="8" dur="500" fill="hold"/>
                                        <p:tgtEl>
                                          <p:spTgt spid="566276">
                                            <p:bg/>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66275">
                                            <p:txEl>
                                              <p:pRg st="0" end="0"/>
                                            </p:txEl>
                                          </p:spTgt>
                                        </p:tgtEl>
                                        <p:attrNameLst>
                                          <p:attrName>style.visibility</p:attrName>
                                        </p:attrNameLst>
                                      </p:cBhvr>
                                      <p:to>
                                        <p:strVal val="visible"/>
                                      </p:to>
                                    </p:set>
                                    <p:anim calcmode="lin" valueType="num">
                                      <p:cBhvr additive="base">
                                        <p:cTn id="13" dur="500" fill="hold"/>
                                        <p:tgtEl>
                                          <p:spTgt spid="56627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662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66275">
                                            <p:txEl>
                                              <p:pRg st="1" end="1"/>
                                            </p:txEl>
                                          </p:spTgt>
                                        </p:tgtEl>
                                        <p:attrNameLst>
                                          <p:attrName>style.visibility</p:attrName>
                                        </p:attrNameLst>
                                      </p:cBhvr>
                                      <p:to>
                                        <p:strVal val="visible"/>
                                      </p:to>
                                    </p:set>
                                    <p:anim calcmode="lin" valueType="num">
                                      <p:cBhvr additive="base">
                                        <p:cTn id="19" dur="500" fill="hold"/>
                                        <p:tgtEl>
                                          <p:spTgt spid="56627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662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66275">
                                            <p:txEl>
                                              <p:pRg st="2" end="2"/>
                                            </p:txEl>
                                          </p:spTgt>
                                        </p:tgtEl>
                                        <p:attrNameLst>
                                          <p:attrName>style.visibility</p:attrName>
                                        </p:attrNameLst>
                                      </p:cBhvr>
                                      <p:to>
                                        <p:strVal val="visible"/>
                                      </p:to>
                                    </p:set>
                                    <p:anim calcmode="lin" valueType="num">
                                      <p:cBhvr additive="base">
                                        <p:cTn id="25" dur="500" fill="hold"/>
                                        <p:tgtEl>
                                          <p:spTgt spid="56627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662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66275">
                                            <p:txEl>
                                              <p:pRg st="3" end="3"/>
                                            </p:txEl>
                                          </p:spTgt>
                                        </p:tgtEl>
                                        <p:attrNameLst>
                                          <p:attrName>style.visibility</p:attrName>
                                        </p:attrNameLst>
                                      </p:cBhvr>
                                      <p:to>
                                        <p:strVal val="visible"/>
                                      </p:to>
                                    </p:set>
                                    <p:anim calcmode="lin" valueType="num">
                                      <p:cBhvr additive="base">
                                        <p:cTn id="31" dur="500" fill="hold"/>
                                        <p:tgtEl>
                                          <p:spTgt spid="566275">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6627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66275">
                                            <p:txEl>
                                              <p:pRg st="4" end="4"/>
                                            </p:txEl>
                                          </p:spTgt>
                                        </p:tgtEl>
                                        <p:attrNameLst>
                                          <p:attrName>style.visibility</p:attrName>
                                        </p:attrNameLst>
                                      </p:cBhvr>
                                      <p:to>
                                        <p:strVal val="visible"/>
                                      </p:to>
                                    </p:set>
                                    <p:anim calcmode="lin" valueType="num">
                                      <p:cBhvr additive="base">
                                        <p:cTn id="37" dur="500" fill="hold"/>
                                        <p:tgtEl>
                                          <p:spTgt spid="566275">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6627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66275">
                                            <p:txEl>
                                              <p:pRg st="5" end="5"/>
                                            </p:txEl>
                                          </p:spTgt>
                                        </p:tgtEl>
                                        <p:attrNameLst>
                                          <p:attrName>style.visibility</p:attrName>
                                        </p:attrNameLst>
                                      </p:cBhvr>
                                      <p:to>
                                        <p:strVal val="visible"/>
                                      </p:to>
                                    </p:set>
                                    <p:anim calcmode="lin" valueType="num">
                                      <p:cBhvr additive="base">
                                        <p:cTn id="43" dur="500" fill="hold"/>
                                        <p:tgtEl>
                                          <p:spTgt spid="566275">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6627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66275">
                                            <p:txEl>
                                              <p:pRg st="6" end="6"/>
                                            </p:txEl>
                                          </p:spTgt>
                                        </p:tgtEl>
                                        <p:attrNameLst>
                                          <p:attrName>style.visibility</p:attrName>
                                        </p:attrNameLst>
                                      </p:cBhvr>
                                      <p:to>
                                        <p:strVal val="visible"/>
                                      </p:to>
                                    </p:set>
                                    <p:anim calcmode="lin" valueType="num">
                                      <p:cBhvr additive="base">
                                        <p:cTn id="49" dur="500" fill="hold"/>
                                        <p:tgtEl>
                                          <p:spTgt spid="566275">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6627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66275">
                                            <p:txEl>
                                              <p:pRg st="7" end="7"/>
                                            </p:txEl>
                                          </p:spTgt>
                                        </p:tgtEl>
                                        <p:attrNameLst>
                                          <p:attrName>style.visibility</p:attrName>
                                        </p:attrNameLst>
                                      </p:cBhvr>
                                      <p:to>
                                        <p:strVal val="visible"/>
                                      </p:to>
                                    </p:set>
                                    <p:anim calcmode="lin" valueType="num">
                                      <p:cBhvr additive="base">
                                        <p:cTn id="55" dur="500" fill="hold"/>
                                        <p:tgtEl>
                                          <p:spTgt spid="566275">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6627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66275">
                                            <p:txEl>
                                              <p:pRg st="8" end="8"/>
                                            </p:txEl>
                                          </p:spTgt>
                                        </p:tgtEl>
                                        <p:attrNameLst>
                                          <p:attrName>style.visibility</p:attrName>
                                        </p:attrNameLst>
                                      </p:cBhvr>
                                      <p:to>
                                        <p:strVal val="visible"/>
                                      </p:to>
                                    </p:set>
                                    <p:anim calcmode="lin" valueType="num">
                                      <p:cBhvr additive="base">
                                        <p:cTn id="61" dur="500" fill="hold"/>
                                        <p:tgtEl>
                                          <p:spTgt spid="566275">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6627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66275">
                                            <p:txEl>
                                              <p:pRg st="9" end="9"/>
                                            </p:txEl>
                                          </p:spTgt>
                                        </p:tgtEl>
                                        <p:attrNameLst>
                                          <p:attrName>style.visibility</p:attrName>
                                        </p:attrNameLst>
                                      </p:cBhvr>
                                      <p:to>
                                        <p:strVal val="visible"/>
                                      </p:to>
                                    </p:set>
                                    <p:anim calcmode="lin" valueType="num">
                                      <p:cBhvr additive="base">
                                        <p:cTn id="67" dur="500" fill="hold"/>
                                        <p:tgtEl>
                                          <p:spTgt spid="566275">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6627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75" grpId="0" build="p"/>
      <p:bldP spid="566276"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2"/>
          <p:cNvSpPr>
            <a:spLocks noGrp="1" noChangeArrowheads="1"/>
          </p:cNvSpPr>
          <p:nvPr>
            <p:ph type="title"/>
          </p:nvPr>
        </p:nvSpPr>
        <p:spPr>
          <a:xfrm>
            <a:off x="539552" y="150912"/>
            <a:ext cx="7620000" cy="685800"/>
          </a:xfrm>
        </p:spPr>
        <p:txBody>
          <a:bodyPr/>
          <a:lstStyle/>
          <a:p>
            <a:pPr eaLnBrk="1" hangingPunct="1"/>
            <a:r>
              <a:rPr lang="en-US" altLang="zh-CN" sz="3400" dirty="0" smtClean="0"/>
              <a:t>What is a Computer?</a:t>
            </a:r>
          </a:p>
        </p:txBody>
      </p:sp>
      <p:sp>
        <p:nvSpPr>
          <p:cNvPr id="567299" name="AutoShape 3"/>
          <p:cNvSpPr>
            <a:spLocks noChangeArrowheads="1"/>
          </p:cNvSpPr>
          <p:nvPr/>
        </p:nvSpPr>
        <p:spPr bwMode="auto">
          <a:xfrm>
            <a:off x="1546225" y="2154138"/>
            <a:ext cx="6932613" cy="3867150"/>
          </a:xfrm>
          <a:prstGeom prst="roundRect">
            <a:avLst>
              <a:gd name="adj" fmla="val 16667"/>
            </a:avLst>
          </a:prstGeom>
          <a:solidFill>
            <a:schemeClr val="bg1"/>
          </a:solidFill>
          <a:ln w="34925">
            <a:solidFill>
              <a:srgbClr val="FF6600"/>
            </a:solidFill>
            <a:round/>
            <a:headEnd/>
            <a:tailEnd/>
          </a:ln>
        </p:spPr>
        <p:txBody>
          <a:bodyPr wrap="none" anchor="ctr"/>
          <a:lstStyle/>
          <a:p>
            <a:endParaRPr lang="zh-CN" altLang="en-US"/>
          </a:p>
        </p:txBody>
      </p:sp>
      <p:grpSp>
        <p:nvGrpSpPr>
          <p:cNvPr id="2" name="Group 4"/>
          <p:cNvGrpSpPr>
            <a:grpSpLocks/>
          </p:cNvGrpSpPr>
          <p:nvPr/>
        </p:nvGrpSpPr>
        <p:grpSpPr bwMode="auto">
          <a:xfrm>
            <a:off x="533400" y="1188938"/>
            <a:ext cx="4976813" cy="1098550"/>
            <a:chOff x="334" y="801"/>
            <a:chExt cx="3135" cy="692"/>
          </a:xfrm>
        </p:grpSpPr>
        <p:sp>
          <p:nvSpPr>
            <p:cNvPr id="110729" name="AutoShape 5"/>
            <p:cNvSpPr>
              <a:spLocks noChangeArrowheads="1"/>
            </p:cNvSpPr>
            <p:nvPr/>
          </p:nvSpPr>
          <p:spPr bwMode="auto">
            <a:xfrm>
              <a:off x="334" y="852"/>
              <a:ext cx="1547" cy="641"/>
            </a:xfrm>
            <a:prstGeom prst="irregularSeal2">
              <a:avLst/>
            </a:prstGeom>
            <a:solidFill>
              <a:schemeClr val="bg1"/>
            </a:solidFill>
            <a:ln w="12700">
              <a:solidFill>
                <a:schemeClr val="tx1"/>
              </a:solidFill>
              <a:miter lim="800000"/>
              <a:headEnd/>
              <a:tailEnd/>
            </a:ln>
          </p:spPr>
          <p:txBody>
            <a:bodyPr wrap="none" anchor="ctr"/>
            <a:lstStyle/>
            <a:p>
              <a:endParaRPr lang="zh-CN" altLang="en-US"/>
            </a:p>
          </p:txBody>
        </p:sp>
        <p:grpSp>
          <p:nvGrpSpPr>
            <p:cNvPr id="3" name="Group 6"/>
            <p:cNvGrpSpPr>
              <a:grpSpLocks/>
            </p:cNvGrpSpPr>
            <p:nvPr/>
          </p:nvGrpSpPr>
          <p:grpSpPr bwMode="auto">
            <a:xfrm>
              <a:off x="632" y="801"/>
              <a:ext cx="2837" cy="577"/>
              <a:chOff x="632" y="801"/>
              <a:chExt cx="2837" cy="577"/>
            </a:xfrm>
          </p:grpSpPr>
          <p:sp>
            <p:nvSpPr>
              <p:cNvPr id="110731" name="Text Box 7"/>
              <p:cNvSpPr txBox="1">
                <a:spLocks noChangeArrowheads="1"/>
              </p:cNvSpPr>
              <p:nvPr/>
            </p:nvSpPr>
            <p:spPr bwMode="auto">
              <a:xfrm>
                <a:off x="632" y="1064"/>
                <a:ext cx="1016" cy="231"/>
              </a:xfrm>
              <a:prstGeom prst="rect">
                <a:avLst/>
              </a:prstGeom>
              <a:noFill/>
              <a:ln w="12700">
                <a:noFill/>
                <a:miter lim="800000"/>
                <a:headEnd/>
                <a:tailEnd/>
              </a:ln>
            </p:spPr>
            <p:txBody>
              <a:bodyPr>
                <a:spAutoFit/>
              </a:bodyPr>
              <a:lstStyle/>
              <a:p>
                <a:pPr algn="l">
                  <a:spcBef>
                    <a:spcPct val="50000"/>
                  </a:spcBef>
                </a:pPr>
                <a:r>
                  <a:rPr lang="en-US" altLang="zh-CN" b="1">
                    <a:solidFill>
                      <a:srgbClr val="000000"/>
                    </a:solidFill>
                  </a:rPr>
                  <a:t>User’s View</a:t>
                </a:r>
              </a:p>
            </p:txBody>
          </p:sp>
          <p:sp>
            <p:nvSpPr>
              <p:cNvPr id="110732" name="Text Box 8"/>
              <p:cNvSpPr txBox="1">
                <a:spLocks noChangeArrowheads="1"/>
              </p:cNvSpPr>
              <p:nvPr/>
            </p:nvSpPr>
            <p:spPr bwMode="auto">
              <a:xfrm>
                <a:off x="1865" y="801"/>
                <a:ext cx="1604" cy="577"/>
              </a:xfrm>
              <a:prstGeom prst="rect">
                <a:avLst/>
              </a:prstGeom>
              <a:noFill/>
              <a:ln w="12700">
                <a:noFill/>
                <a:miter lim="800000"/>
                <a:headEnd/>
                <a:tailEnd/>
              </a:ln>
            </p:spPr>
            <p:txBody>
              <a:bodyPr wrap="none">
                <a:spAutoFit/>
              </a:bodyPr>
              <a:lstStyle/>
              <a:p>
                <a:pPr algn="l">
                  <a:buFont typeface="Wingdings" pitchFamily="2" charset="2"/>
                  <a:buChar char="l"/>
                </a:pPr>
                <a:r>
                  <a:rPr lang="en-US" altLang="zh-CN" b="1">
                    <a:solidFill>
                      <a:srgbClr val="000000"/>
                    </a:solidFill>
                    <a:latin typeface="Times New Roman" pitchFamily="18" charset="0"/>
                  </a:rPr>
                  <a:t>Application Programs</a:t>
                </a:r>
              </a:p>
              <a:p>
                <a:pPr algn="l">
                  <a:buFont typeface="Wingdings" pitchFamily="2" charset="2"/>
                  <a:buChar char="l"/>
                </a:pPr>
                <a:r>
                  <a:rPr lang="en-US" altLang="zh-CN" b="1">
                    <a:solidFill>
                      <a:srgbClr val="000000"/>
                    </a:solidFill>
                    <a:latin typeface="Times New Roman" pitchFamily="18" charset="0"/>
                  </a:rPr>
                  <a:t>OS Utilities</a:t>
                </a:r>
              </a:p>
              <a:p>
                <a:pPr algn="l">
                  <a:buFont typeface="Wingdings" pitchFamily="2" charset="2"/>
                  <a:buChar char="l"/>
                </a:pPr>
                <a:r>
                  <a:rPr lang="en-US" altLang="zh-CN" b="1">
                    <a:solidFill>
                      <a:srgbClr val="000000"/>
                    </a:solidFill>
                    <a:latin typeface="Times New Roman" pitchFamily="18" charset="0"/>
                  </a:rPr>
                  <a:t>Hardware Peripherals</a:t>
                </a:r>
              </a:p>
            </p:txBody>
          </p:sp>
        </p:grpSp>
      </p:grpSp>
      <p:grpSp>
        <p:nvGrpSpPr>
          <p:cNvPr id="4" name="Group 9"/>
          <p:cNvGrpSpPr>
            <a:grpSpLocks/>
          </p:cNvGrpSpPr>
          <p:nvPr/>
        </p:nvGrpSpPr>
        <p:grpSpPr bwMode="auto">
          <a:xfrm>
            <a:off x="2332038" y="2060476"/>
            <a:ext cx="5653087" cy="1584325"/>
            <a:chOff x="1467" y="1439"/>
            <a:chExt cx="3561" cy="998"/>
          </a:xfrm>
        </p:grpSpPr>
        <p:sp>
          <p:nvSpPr>
            <p:cNvPr id="110725" name="AutoShape 10"/>
            <p:cNvSpPr>
              <a:spLocks noChangeArrowheads="1"/>
            </p:cNvSpPr>
            <p:nvPr/>
          </p:nvSpPr>
          <p:spPr bwMode="auto">
            <a:xfrm>
              <a:off x="1582" y="1451"/>
              <a:ext cx="1711" cy="691"/>
            </a:xfrm>
            <a:prstGeom prst="irregularSeal2">
              <a:avLst/>
            </a:prstGeom>
            <a:solidFill>
              <a:schemeClr val="bg1"/>
            </a:solidFill>
            <a:ln w="12700">
              <a:solidFill>
                <a:schemeClr val="tx1"/>
              </a:solidFill>
              <a:miter lim="800000"/>
              <a:headEnd/>
              <a:tailEnd/>
            </a:ln>
          </p:spPr>
          <p:txBody>
            <a:bodyPr wrap="none" anchor="ctr"/>
            <a:lstStyle/>
            <a:p>
              <a:endParaRPr lang="zh-CN" altLang="en-US"/>
            </a:p>
          </p:txBody>
        </p:sp>
        <p:sp>
          <p:nvSpPr>
            <p:cNvPr id="110726" name="Text Box 11"/>
            <p:cNvSpPr txBox="1">
              <a:spLocks noChangeArrowheads="1"/>
            </p:cNvSpPr>
            <p:nvPr/>
          </p:nvSpPr>
          <p:spPr bwMode="auto">
            <a:xfrm>
              <a:off x="1866" y="1664"/>
              <a:ext cx="1186" cy="404"/>
            </a:xfrm>
            <a:prstGeom prst="rect">
              <a:avLst/>
            </a:prstGeom>
            <a:noFill/>
            <a:ln w="12700">
              <a:noFill/>
              <a:miter lim="800000"/>
              <a:headEnd/>
              <a:tailEnd/>
            </a:ln>
          </p:spPr>
          <p:txBody>
            <a:bodyPr>
              <a:spAutoFit/>
            </a:bodyPr>
            <a:lstStyle/>
            <a:p>
              <a:pPr algn="l">
                <a:spcBef>
                  <a:spcPct val="50000"/>
                </a:spcBef>
              </a:pPr>
              <a:r>
                <a:rPr lang="en-US" altLang="zh-CN" b="1">
                  <a:solidFill>
                    <a:srgbClr val="000000"/>
                  </a:solidFill>
                </a:rPr>
                <a:t>Programmer’s View</a:t>
              </a:r>
            </a:p>
          </p:txBody>
        </p:sp>
        <p:sp>
          <p:nvSpPr>
            <p:cNvPr id="110727" name="AutoShape 12"/>
            <p:cNvSpPr>
              <a:spLocks noChangeArrowheads="1"/>
            </p:cNvSpPr>
            <p:nvPr/>
          </p:nvSpPr>
          <p:spPr bwMode="auto">
            <a:xfrm rot="2210993">
              <a:off x="1467" y="1439"/>
              <a:ext cx="388" cy="157"/>
            </a:xfrm>
            <a:prstGeom prst="notchedRightArrow">
              <a:avLst>
                <a:gd name="adj1" fmla="val 50000"/>
                <a:gd name="adj2" fmla="val 61783"/>
              </a:avLst>
            </a:prstGeom>
            <a:solidFill>
              <a:srgbClr val="FF0066"/>
            </a:solidFill>
            <a:ln w="12700">
              <a:solidFill>
                <a:srgbClr val="FF0066"/>
              </a:solidFill>
              <a:miter lim="800000"/>
              <a:headEnd/>
              <a:tailEnd/>
            </a:ln>
          </p:spPr>
          <p:txBody>
            <a:bodyPr wrap="none" anchor="ctr"/>
            <a:lstStyle/>
            <a:p>
              <a:endParaRPr lang="zh-CN" altLang="en-US"/>
            </a:p>
          </p:txBody>
        </p:sp>
        <p:sp>
          <p:nvSpPr>
            <p:cNvPr id="110728" name="Text Box 13"/>
            <p:cNvSpPr txBox="1">
              <a:spLocks noChangeArrowheads="1"/>
            </p:cNvSpPr>
            <p:nvPr/>
          </p:nvSpPr>
          <p:spPr bwMode="auto">
            <a:xfrm>
              <a:off x="3216" y="1462"/>
              <a:ext cx="1812" cy="975"/>
            </a:xfrm>
            <a:prstGeom prst="rect">
              <a:avLst/>
            </a:prstGeom>
            <a:noFill/>
            <a:ln w="12700">
              <a:noFill/>
              <a:miter lim="800000"/>
              <a:headEnd/>
              <a:tailEnd/>
            </a:ln>
          </p:spPr>
          <p:txBody>
            <a:bodyPr wrap="none">
              <a:spAutoFit/>
            </a:bodyPr>
            <a:lstStyle/>
            <a:p>
              <a:pPr algn="l">
                <a:buFont typeface="Wingdings" pitchFamily="2" charset="2"/>
                <a:buChar char="l"/>
              </a:pPr>
              <a:r>
                <a:rPr lang="en-US" altLang="zh-CN" b="1">
                  <a:solidFill>
                    <a:srgbClr val="000000"/>
                  </a:solidFill>
                  <a:latin typeface="Times New Roman" pitchFamily="18" charset="0"/>
                </a:rPr>
                <a:t>HLL (e.g. C, C++, Pascal)</a:t>
              </a:r>
            </a:p>
            <a:p>
              <a:pPr lvl="1" algn="l">
                <a:buSzPct val="90000"/>
                <a:buFont typeface="Wingdings" pitchFamily="2" charset="2"/>
                <a:buChar char="m"/>
              </a:pPr>
              <a:r>
                <a:rPr lang="en-US" altLang="zh-CN" sz="1600" b="1">
                  <a:solidFill>
                    <a:srgbClr val="000000"/>
                  </a:solidFill>
                  <a:latin typeface="Times New Roman" pitchFamily="18" charset="0"/>
                </a:rPr>
                <a:t>Machine independent</a:t>
              </a:r>
              <a:endParaRPr lang="en-US" altLang="zh-CN" b="1">
                <a:solidFill>
                  <a:srgbClr val="000000"/>
                </a:solidFill>
                <a:latin typeface="Times New Roman" pitchFamily="18" charset="0"/>
              </a:endParaRPr>
            </a:p>
            <a:p>
              <a:pPr algn="l">
                <a:buFont typeface="Wingdings" pitchFamily="2" charset="2"/>
                <a:buChar char="l"/>
              </a:pPr>
              <a:r>
                <a:rPr lang="en-US" altLang="zh-CN" b="1">
                  <a:solidFill>
                    <a:srgbClr val="000000"/>
                  </a:solidFill>
                  <a:latin typeface="Times New Roman" pitchFamily="18" charset="0"/>
                </a:rPr>
                <a:t>Assembly Language</a:t>
              </a:r>
            </a:p>
            <a:p>
              <a:pPr lvl="1" algn="l">
                <a:lnSpc>
                  <a:spcPct val="90000"/>
                </a:lnSpc>
                <a:buSzPct val="90000"/>
                <a:buFont typeface="Wingdings" pitchFamily="2" charset="2"/>
                <a:buChar char="m"/>
              </a:pPr>
              <a:r>
                <a:rPr lang="en-US" altLang="zh-CN" sz="1600" b="1">
                  <a:solidFill>
                    <a:srgbClr val="000000"/>
                  </a:solidFill>
                  <a:latin typeface="Times New Roman" pitchFamily="18" charset="0"/>
                </a:rPr>
                <a:t>Instructions</a:t>
              </a:r>
              <a:endParaRPr lang="en-US" altLang="zh-CN" b="1">
                <a:solidFill>
                  <a:srgbClr val="000000"/>
                </a:solidFill>
                <a:latin typeface="Times New Roman" pitchFamily="18" charset="0"/>
              </a:endParaRPr>
            </a:p>
            <a:p>
              <a:pPr lvl="1" algn="l">
                <a:lnSpc>
                  <a:spcPct val="90000"/>
                </a:lnSpc>
                <a:buSzPct val="90000"/>
                <a:buFont typeface="Wingdings" pitchFamily="2" charset="2"/>
                <a:buChar char="m"/>
              </a:pPr>
              <a:r>
                <a:rPr lang="en-US" altLang="zh-CN" sz="1600" b="1">
                  <a:solidFill>
                    <a:srgbClr val="000000"/>
                  </a:solidFill>
                  <a:latin typeface="Times New Roman" pitchFamily="18" charset="0"/>
                </a:rPr>
                <a:t>Memory</a:t>
              </a:r>
            </a:p>
            <a:p>
              <a:pPr lvl="1" algn="l">
                <a:lnSpc>
                  <a:spcPct val="90000"/>
                </a:lnSpc>
                <a:buSzPct val="90000"/>
                <a:buFont typeface="Wingdings" pitchFamily="2" charset="2"/>
                <a:buChar char="m"/>
              </a:pPr>
              <a:r>
                <a:rPr lang="en-US" altLang="zh-CN" sz="1600" b="1">
                  <a:solidFill>
                    <a:srgbClr val="000000"/>
                  </a:solidFill>
                  <a:latin typeface="Times New Roman" pitchFamily="18" charset="0"/>
                </a:rPr>
                <a:t>Registers</a:t>
              </a:r>
              <a:endParaRPr lang="en-US" altLang="zh-CN" b="1">
                <a:solidFill>
                  <a:srgbClr val="000000"/>
                </a:solidFill>
                <a:latin typeface="Times New Roman" pitchFamily="18" charset="0"/>
              </a:endParaRPr>
            </a:p>
          </p:txBody>
        </p:sp>
      </p:grpSp>
      <p:grpSp>
        <p:nvGrpSpPr>
          <p:cNvPr id="5" name="Group 14"/>
          <p:cNvGrpSpPr>
            <a:grpSpLocks/>
          </p:cNvGrpSpPr>
          <p:nvPr/>
        </p:nvGrpSpPr>
        <p:grpSpPr bwMode="auto">
          <a:xfrm>
            <a:off x="1647825" y="2768501"/>
            <a:ext cx="5002213" cy="2338387"/>
            <a:chOff x="1014" y="2040"/>
            <a:chExt cx="3151" cy="1473"/>
          </a:xfrm>
        </p:grpSpPr>
        <p:sp>
          <p:nvSpPr>
            <p:cNvPr id="110721" name="AutoShape 15"/>
            <p:cNvSpPr>
              <a:spLocks noChangeArrowheads="1"/>
            </p:cNvSpPr>
            <p:nvPr/>
          </p:nvSpPr>
          <p:spPr bwMode="auto">
            <a:xfrm>
              <a:off x="2618" y="2509"/>
              <a:ext cx="1547" cy="641"/>
            </a:xfrm>
            <a:prstGeom prst="irregularSeal2">
              <a:avLst/>
            </a:prstGeom>
            <a:solidFill>
              <a:schemeClr val="bg1"/>
            </a:solidFill>
            <a:ln w="12700">
              <a:solidFill>
                <a:schemeClr val="tx1"/>
              </a:solidFill>
              <a:miter lim="800000"/>
              <a:headEnd/>
              <a:tailEnd/>
            </a:ln>
          </p:spPr>
          <p:txBody>
            <a:bodyPr wrap="none" anchor="ctr"/>
            <a:lstStyle/>
            <a:p>
              <a:endParaRPr lang="zh-CN" altLang="en-US"/>
            </a:p>
          </p:txBody>
        </p:sp>
        <p:sp>
          <p:nvSpPr>
            <p:cNvPr id="110722" name="Text Box 16"/>
            <p:cNvSpPr txBox="1">
              <a:spLocks noChangeArrowheads="1"/>
            </p:cNvSpPr>
            <p:nvPr/>
          </p:nvSpPr>
          <p:spPr bwMode="auto">
            <a:xfrm>
              <a:off x="2972" y="2665"/>
              <a:ext cx="1016" cy="404"/>
            </a:xfrm>
            <a:prstGeom prst="rect">
              <a:avLst/>
            </a:prstGeom>
            <a:noFill/>
            <a:ln w="12700">
              <a:noFill/>
              <a:miter lim="800000"/>
              <a:headEnd/>
              <a:tailEnd/>
            </a:ln>
          </p:spPr>
          <p:txBody>
            <a:bodyPr>
              <a:spAutoFit/>
            </a:bodyPr>
            <a:lstStyle/>
            <a:p>
              <a:pPr algn="l">
                <a:spcBef>
                  <a:spcPct val="50000"/>
                </a:spcBef>
              </a:pPr>
              <a:r>
                <a:rPr lang="en-US" altLang="zh-CN" b="1">
                  <a:solidFill>
                    <a:srgbClr val="000000"/>
                  </a:solidFill>
                </a:rPr>
                <a:t>Architect’s View</a:t>
              </a:r>
            </a:p>
          </p:txBody>
        </p:sp>
        <p:sp>
          <p:nvSpPr>
            <p:cNvPr id="110723" name="AutoShape 17"/>
            <p:cNvSpPr>
              <a:spLocks noChangeArrowheads="1"/>
            </p:cNvSpPr>
            <p:nvPr/>
          </p:nvSpPr>
          <p:spPr bwMode="auto">
            <a:xfrm rot="3105699">
              <a:off x="2645" y="2247"/>
              <a:ext cx="571" cy="157"/>
            </a:xfrm>
            <a:prstGeom prst="notchedRightArrow">
              <a:avLst>
                <a:gd name="adj1" fmla="val 50000"/>
                <a:gd name="adj2" fmla="val 90924"/>
              </a:avLst>
            </a:prstGeom>
            <a:solidFill>
              <a:srgbClr val="FF0066"/>
            </a:solidFill>
            <a:ln w="12700">
              <a:solidFill>
                <a:srgbClr val="FF0066"/>
              </a:solidFill>
              <a:miter lim="800000"/>
              <a:headEnd/>
              <a:tailEnd/>
            </a:ln>
          </p:spPr>
          <p:txBody>
            <a:bodyPr wrap="none" anchor="ctr"/>
            <a:lstStyle/>
            <a:p>
              <a:endParaRPr lang="zh-CN" altLang="en-US"/>
            </a:p>
          </p:txBody>
        </p:sp>
        <p:sp>
          <p:nvSpPr>
            <p:cNvPr id="110724" name="Text Box 18"/>
            <p:cNvSpPr txBox="1">
              <a:spLocks noChangeArrowheads="1"/>
            </p:cNvSpPr>
            <p:nvPr/>
          </p:nvSpPr>
          <p:spPr bwMode="auto">
            <a:xfrm>
              <a:off x="1014" y="2519"/>
              <a:ext cx="1603" cy="994"/>
            </a:xfrm>
            <a:prstGeom prst="rect">
              <a:avLst/>
            </a:prstGeom>
            <a:noFill/>
            <a:ln w="12700">
              <a:noFill/>
              <a:miter lim="800000"/>
              <a:headEnd/>
              <a:tailEnd/>
            </a:ln>
          </p:spPr>
          <p:txBody>
            <a:bodyPr wrap="none">
              <a:spAutoFit/>
            </a:bodyPr>
            <a:lstStyle/>
            <a:p>
              <a:pPr algn="l">
                <a:buFont typeface="Wingdings" pitchFamily="2" charset="2"/>
                <a:buChar char="l"/>
              </a:pPr>
              <a:r>
                <a:rPr lang="en-US" altLang="zh-CN" b="1">
                  <a:solidFill>
                    <a:srgbClr val="000000"/>
                  </a:solidFill>
                  <a:latin typeface="Times New Roman" pitchFamily="18" charset="0"/>
                </a:rPr>
                <a:t>Data path</a:t>
              </a:r>
            </a:p>
            <a:p>
              <a:pPr lvl="1" algn="l">
                <a:lnSpc>
                  <a:spcPct val="90000"/>
                </a:lnSpc>
                <a:buSzPct val="90000"/>
                <a:buFont typeface="Wingdings" pitchFamily="2" charset="2"/>
                <a:buChar char="m"/>
              </a:pPr>
              <a:r>
                <a:rPr lang="en-US" altLang="zh-CN" sz="1600" b="1">
                  <a:solidFill>
                    <a:srgbClr val="000000"/>
                  </a:solidFill>
                  <a:latin typeface="Times New Roman" pitchFamily="18" charset="0"/>
                </a:rPr>
                <a:t>Registers, ALU, etc.</a:t>
              </a:r>
              <a:endParaRPr lang="en-US" altLang="zh-CN" b="1">
                <a:solidFill>
                  <a:srgbClr val="000000"/>
                </a:solidFill>
                <a:latin typeface="Times New Roman" pitchFamily="18" charset="0"/>
              </a:endParaRPr>
            </a:p>
            <a:p>
              <a:pPr algn="l">
                <a:buFont typeface="Wingdings" pitchFamily="2" charset="2"/>
                <a:buChar char="l"/>
              </a:pPr>
              <a:r>
                <a:rPr lang="en-US" altLang="zh-CN" b="1">
                  <a:solidFill>
                    <a:srgbClr val="000000"/>
                  </a:solidFill>
                  <a:latin typeface="Times New Roman" pitchFamily="18" charset="0"/>
                </a:rPr>
                <a:t>Control Unit</a:t>
              </a:r>
            </a:p>
            <a:p>
              <a:pPr algn="l">
                <a:buFont typeface="Wingdings" pitchFamily="2" charset="2"/>
                <a:buChar char="l"/>
              </a:pPr>
              <a:r>
                <a:rPr lang="en-US" altLang="zh-CN" b="1">
                  <a:solidFill>
                    <a:srgbClr val="000000"/>
                  </a:solidFill>
                  <a:latin typeface="Times New Roman" pitchFamily="18" charset="0"/>
                </a:rPr>
                <a:t>Externals</a:t>
              </a:r>
            </a:p>
            <a:p>
              <a:pPr lvl="1" algn="l">
                <a:lnSpc>
                  <a:spcPct val="90000"/>
                </a:lnSpc>
                <a:buSzPct val="90000"/>
                <a:buFont typeface="Wingdings" pitchFamily="2" charset="2"/>
                <a:buChar char="m"/>
              </a:pPr>
              <a:r>
                <a:rPr lang="en-US" altLang="zh-CN" sz="1600" b="1">
                  <a:solidFill>
                    <a:srgbClr val="000000"/>
                  </a:solidFill>
                  <a:latin typeface="Times New Roman" pitchFamily="18" charset="0"/>
                </a:rPr>
                <a:t>Memory System</a:t>
              </a:r>
            </a:p>
            <a:p>
              <a:pPr lvl="1" algn="l">
                <a:lnSpc>
                  <a:spcPct val="90000"/>
                </a:lnSpc>
                <a:buSzPct val="90000"/>
                <a:buFont typeface="Wingdings" pitchFamily="2" charset="2"/>
                <a:buChar char="m"/>
              </a:pPr>
              <a:r>
                <a:rPr lang="en-US" altLang="zh-CN" sz="1600" b="1">
                  <a:solidFill>
                    <a:srgbClr val="000000"/>
                  </a:solidFill>
                  <a:latin typeface="Times New Roman" pitchFamily="18" charset="0"/>
                </a:rPr>
                <a:t>I/O System</a:t>
              </a:r>
              <a:endParaRPr lang="en-US" altLang="zh-CN" b="1">
                <a:solidFill>
                  <a:srgbClr val="000000"/>
                </a:solidFill>
                <a:latin typeface="Times New Roman" pitchFamily="18" charset="0"/>
              </a:endParaRPr>
            </a:p>
          </p:txBody>
        </p:sp>
      </p:grpSp>
      <p:grpSp>
        <p:nvGrpSpPr>
          <p:cNvPr id="6" name="Group 19"/>
          <p:cNvGrpSpPr>
            <a:grpSpLocks/>
          </p:cNvGrpSpPr>
          <p:nvPr/>
        </p:nvGrpSpPr>
        <p:grpSpPr bwMode="auto">
          <a:xfrm>
            <a:off x="3906838" y="4270276"/>
            <a:ext cx="4492625" cy="1674812"/>
            <a:chOff x="2727" y="3017"/>
            <a:chExt cx="2830" cy="1055"/>
          </a:xfrm>
        </p:grpSpPr>
        <p:sp>
          <p:nvSpPr>
            <p:cNvPr id="110601" name="AutoShape 20"/>
            <p:cNvSpPr>
              <a:spLocks noChangeArrowheads="1"/>
            </p:cNvSpPr>
            <p:nvPr/>
          </p:nvSpPr>
          <p:spPr bwMode="auto">
            <a:xfrm>
              <a:off x="3585" y="3327"/>
              <a:ext cx="1972" cy="745"/>
            </a:xfrm>
            <a:prstGeom prst="irregularSeal2">
              <a:avLst/>
            </a:prstGeom>
            <a:solidFill>
              <a:schemeClr val="bg1"/>
            </a:solidFill>
            <a:ln w="12700">
              <a:solidFill>
                <a:schemeClr val="tx1"/>
              </a:solidFill>
              <a:miter lim="800000"/>
              <a:headEnd/>
              <a:tailEnd/>
            </a:ln>
          </p:spPr>
          <p:txBody>
            <a:bodyPr wrap="none" anchor="ctr"/>
            <a:lstStyle/>
            <a:p>
              <a:endParaRPr lang="zh-CN" altLang="en-US"/>
            </a:p>
          </p:txBody>
        </p:sp>
        <p:sp>
          <p:nvSpPr>
            <p:cNvPr id="110602" name="Text Box 21"/>
            <p:cNvSpPr txBox="1">
              <a:spLocks noChangeArrowheads="1"/>
            </p:cNvSpPr>
            <p:nvPr/>
          </p:nvSpPr>
          <p:spPr bwMode="auto">
            <a:xfrm>
              <a:off x="3918" y="3568"/>
              <a:ext cx="1343" cy="404"/>
            </a:xfrm>
            <a:prstGeom prst="rect">
              <a:avLst/>
            </a:prstGeom>
            <a:noFill/>
            <a:ln w="12700">
              <a:noFill/>
              <a:miter lim="800000"/>
              <a:headEnd/>
              <a:tailEnd/>
            </a:ln>
          </p:spPr>
          <p:txBody>
            <a:bodyPr>
              <a:spAutoFit/>
            </a:bodyPr>
            <a:lstStyle/>
            <a:p>
              <a:pPr algn="l">
                <a:spcBef>
                  <a:spcPct val="50000"/>
                </a:spcBef>
              </a:pPr>
              <a:r>
                <a:rPr lang="en-US" altLang="zh-CN" b="1">
                  <a:solidFill>
                    <a:srgbClr val="000000"/>
                  </a:solidFill>
                </a:rPr>
                <a:t>Logic Designer’s View</a:t>
              </a:r>
            </a:p>
          </p:txBody>
        </p:sp>
        <p:sp>
          <p:nvSpPr>
            <p:cNvPr id="110603" name="AutoShape 22"/>
            <p:cNvSpPr>
              <a:spLocks noChangeArrowheads="1"/>
            </p:cNvSpPr>
            <p:nvPr/>
          </p:nvSpPr>
          <p:spPr bwMode="auto">
            <a:xfrm rot="2881685">
              <a:off x="3689" y="3175"/>
              <a:ext cx="473" cy="157"/>
            </a:xfrm>
            <a:prstGeom prst="notchedRightArrow">
              <a:avLst>
                <a:gd name="adj1" fmla="val 50000"/>
                <a:gd name="adj2" fmla="val 75318"/>
              </a:avLst>
            </a:prstGeom>
            <a:solidFill>
              <a:srgbClr val="FF0066"/>
            </a:solidFill>
            <a:ln w="12700">
              <a:solidFill>
                <a:srgbClr val="FF0066"/>
              </a:solidFill>
              <a:miter lim="800000"/>
              <a:headEnd/>
              <a:tailEnd/>
            </a:ln>
          </p:spPr>
          <p:txBody>
            <a:bodyPr wrap="none" anchor="ctr"/>
            <a:lstStyle/>
            <a:p>
              <a:endParaRPr lang="zh-CN" altLang="en-US"/>
            </a:p>
          </p:txBody>
        </p:sp>
        <p:sp>
          <p:nvSpPr>
            <p:cNvPr id="110604" name="Freeform 23"/>
            <p:cNvSpPr>
              <a:spLocks/>
            </p:cNvSpPr>
            <p:nvPr/>
          </p:nvSpPr>
          <p:spPr bwMode="auto">
            <a:xfrm>
              <a:off x="3108" y="3506"/>
              <a:ext cx="18" cy="24"/>
            </a:xfrm>
            <a:custGeom>
              <a:avLst/>
              <a:gdLst>
                <a:gd name="T0" fmla="*/ 0 w 64"/>
                <a:gd name="T1" fmla="*/ 0 h 87"/>
                <a:gd name="T2" fmla="*/ 0 w 64"/>
                <a:gd name="T3" fmla="*/ 0 h 87"/>
                <a:gd name="T4" fmla="*/ 0 w 64"/>
                <a:gd name="T5" fmla="*/ 0 h 87"/>
                <a:gd name="T6" fmla="*/ 0 w 64"/>
                <a:gd name="T7" fmla="*/ 0 h 87"/>
                <a:gd name="T8" fmla="*/ 0 w 64"/>
                <a:gd name="T9" fmla="*/ 0 h 87"/>
                <a:gd name="T10" fmla="*/ 0 w 64"/>
                <a:gd name="T11" fmla="*/ 0 h 87"/>
                <a:gd name="T12" fmla="*/ 0 w 64"/>
                <a:gd name="T13" fmla="*/ 0 h 87"/>
                <a:gd name="T14" fmla="*/ 0 w 64"/>
                <a:gd name="T15" fmla="*/ 0 h 87"/>
                <a:gd name="T16" fmla="*/ 0 w 64"/>
                <a:gd name="T17" fmla="*/ 0 h 87"/>
                <a:gd name="T18" fmla="*/ 0 w 64"/>
                <a:gd name="T19" fmla="*/ 0 h 87"/>
                <a:gd name="T20" fmla="*/ 0 w 64"/>
                <a:gd name="T21" fmla="*/ 0 h 87"/>
                <a:gd name="T22" fmla="*/ 0 w 64"/>
                <a:gd name="T23" fmla="*/ 1 h 87"/>
                <a:gd name="T24" fmla="*/ 0 w 64"/>
                <a:gd name="T25" fmla="*/ 0 h 87"/>
                <a:gd name="T26" fmla="*/ 0 w 64"/>
                <a:gd name="T27" fmla="*/ 0 h 87"/>
                <a:gd name="T28" fmla="*/ 0 w 64"/>
                <a:gd name="T29" fmla="*/ 0 h 87"/>
                <a:gd name="T30" fmla="*/ 0 w 64"/>
                <a:gd name="T31" fmla="*/ 0 h 87"/>
                <a:gd name="T32" fmla="*/ 0 w 64"/>
                <a:gd name="T33" fmla="*/ 0 h 87"/>
                <a:gd name="T34" fmla="*/ 0 w 64"/>
                <a:gd name="T35" fmla="*/ 0 h 87"/>
                <a:gd name="T36" fmla="*/ 0 w 64"/>
                <a:gd name="T37" fmla="*/ 0 h 87"/>
                <a:gd name="T38" fmla="*/ 0 w 64"/>
                <a:gd name="T39" fmla="*/ 0 h 87"/>
                <a:gd name="T40" fmla="*/ 0 w 64"/>
                <a:gd name="T41" fmla="*/ 0 h 87"/>
                <a:gd name="T42" fmla="*/ 0 w 64"/>
                <a:gd name="T43" fmla="*/ 0 h 87"/>
                <a:gd name="T44" fmla="*/ 0 w 64"/>
                <a:gd name="T45" fmla="*/ 0 h 87"/>
                <a:gd name="T46" fmla="*/ 0 w 64"/>
                <a:gd name="T47" fmla="*/ 0 h 8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87"/>
                <a:gd name="T74" fmla="*/ 64 w 64"/>
                <a:gd name="T75" fmla="*/ 87 h 8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87">
                  <a:moveTo>
                    <a:pt x="32" y="12"/>
                  </a:moveTo>
                  <a:lnTo>
                    <a:pt x="37" y="12"/>
                  </a:lnTo>
                  <a:lnTo>
                    <a:pt x="41" y="11"/>
                  </a:lnTo>
                  <a:lnTo>
                    <a:pt x="45" y="10"/>
                  </a:lnTo>
                  <a:lnTo>
                    <a:pt x="49" y="8"/>
                  </a:lnTo>
                  <a:lnTo>
                    <a:pt x="53" y="7"/>
                  </a:lnTo>
                  <a:lnTo>
                    <a:pt x="57" y="5"/>
                  </a:lnTo>
                  <a:lnTo>
                    <a:pt x="58" y="3"/>
                  </a:lnTo>
                  <a:lnTo>
                    <a:pt x="61" y="1"/>
                  </a:lnTo>
                  <a:lnTo>
                    <a:pt x="62" y="0"/>
                  </a:lnTo>
                  <a:lnTo>
                    <a:pt x="63" y="0"/>
                  </a:lnTo>
                  <a:lnTo>
                    <a:pt x="32" y="86"/>
                  </a:lnTo>
                  <a:lnTo>
                    <a:pt x="0" y="0"/>
                  </a:lnTo>
                  <a:lnTo>
                    <a:pt x="1" y="0"/>
                  </a:lnTo>
                  <a:lnTo>
                    <a:pt x="3" y="1"/>
                  </a:lnTo>
                  <a:lnTo>
                    <a:pt x="5" y="3"/>
                  </a:lnTo>
                  <a:lnTo>
                    <a:pt x="7" y="5"/>
                  </a:lnTo>
                  <a:lnTo>
                    <a:pt x="11" y="7"/>
                  </a:lnTo>
                  <a:lnTo>
                    <a:pt x="15" y="8"/>
                  </a:lnTo>
                  <a:lnTo>
                    <a:pt x="19" y="10"/>
                  </a:lnTo>
                  <a:lnTo>
                    <a:pt x="24" y="11"/>
                  </a:lnTo>
                  <a:lnTo>
                    <a:pt x="28" y="12"/>
                  </a:lnTo>
                  <a:lnTo>
                    <a:pt x="32" y="13"/>
                  </a:lnTo>
                  <a:lnTo>
                    <a:pt x="32" y="12"/>
                  </a:lnTo>
                </a:path>
              </a:pathLst>
            </a:custGeom>
            <a:solidFill>
              <a:srgbClr val="000000"/>
            </a:solidFill>
            <a:ln w="12700" cap="rnd" cmpd="sng">
              <a:noFill/>
              <a:prstDash val="solid"/>
              <a:round/>
              <a:headEnd type="none" w="med" len="med"/>
              <a:tailEnd type="none" w="med" len="med"/>
            </a:ln>
          </p:spPr>
          <p:txBody>
            <a:bodyPr/>
            <a:lstStyle/>
            <a:p>
              <a:endParaRPr lang="zh-CN" altLang="en-US"/>
            </a:p>
          </p:txBody>
        </p:sp>
        <p:sp>
          <p:nvSpPr>
            <p:cNvPr id="110605" name="Freeform 24"/>
            <p:cNvSpPr>
              <a:spLocks/>
            </p:cNvSpPr>
            <p:nvPr/>
          </p:nvSpPr>
          <p:spPr bwMode="auto">
            <a:xfrm>
              <a:off x="3269" y="3818"/>
              <a:ext cx="176" cy="30"/>
            </a:xfrm>
            <a:custGeom>
              <a:avLst/>
              <a:gdLst>
                <a:gd name="T0" fmla="*/ 4 w 636"/>
                <a:gd name="T1" fmla="*/ 1 h 107"/>
                <a:gd name="T2" fmla="*/ 2 w 636"/>
                <a:gd name="T3" fmla="*/ 1 h 107"/>
                <a:gd name="T4" fmla="*/ 2 w 636"/>
                <a:gd name="T5" fmla="*/ 0 h 107"/>
                <a:gd name="T6" fmla="*/ 0 w 636"/>
                <a:gd name="T7" fmla="*/ 0 h 107"/>
                <a:gd name="T8" fmla="*/ 0 60000 65536"/>
                <a:gd name="T9" fmla="*/ 0 60000 65536"/>
                <a:gd name="T10" fmla="*/ 0 60000 65536"/>
                <a:gd name="T11" fmla="*/ 0 60000 65536"/>
                <a:gd name="T12" fmla="*/ 0 w 636"/>
                <a:gd name="T13" fmla="*/ 0 h 107"/>
                <a:gd name="T14" fmla="*/ 636 w 636"/>
                <a:gd name="T15" fmla="*/ 107 h 107"/>
              </a:gdLst>
              <a:ahLst/>
              <a:cxnLst>
                <a:cxn ang="T8">
                  <a:pos x="T0" y="T1"/>
                </a:cxn>
                <a:cxn ang="T9">
                  <a:pos x="T2" y="T3"/>
                </a:cxn>
                <a:cxn ang="T10">
                  <a:pos x="T4" y="T5"/>
                </a:cxn>
                <a:cxn ang="T11">
                  <a:pos x="T6" y="T7"/>
                </a:cxn>
              </a:cxnLst>
              <a:rect l="T12" t="T13" r="T14" b="T15"/>
              <a:pathLst>
                <a:path w="636" h="107">
                  <a:moveTo>
                    <a:pt x="635" y="106"/>
                  </a:moveTo>
                  <a:lnTo>
                    <a:pt x="261" y="106"/>
                  </a:lnTo>
                  <a:lnTo>
                    <a:pt x="261" y="0"/>
                  </a:lnTo>
                  <a:lnTo>
                    <a:pt x="0"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06" name="Line 25"/>
            <p:cNvSpPr>
              <a:spLocks noChangeShapeType="1"/>
            </p:cNvSpPr>
            <p:nvPr/>
          </p:nvSpPr>
          <p:spPr bwMode="auto">
            <a:xfrm>
              <a:off x="2826" y="3589"/>
              <a:ext cx="1" cy="360"/>
            </a:xfrm>
            <a:prstGeom prst="line">
              <a:avLst/>
            </a:prstGeom>
            <a:noFill/>
            <a:ln w="12700">
              <a:solidFill>
                <a:srgbClr val="000000"/>
              </a:solidFill>
              <a:round/>
              <a:headEnd/>
              <a:tailEnd/>
            </a:ln>
          </p:spPr>
          <p:txBody>
            <a:bodyPr wrap="none" anchor="ctr"/>
            <a:lstStyle/>
            <a:p>
              <a:endParaRPr lang="zh-CN" altLang="en-US"/>
            </a:p>
          </p:txBody>
        </p:sp>
        <p:sp>
          <p:nvSpPr>
            <p:cNvPr id="110607" name="Line 26"/>
            <p:cNvSpPr>
              <a:spLocks noChangeShapeType="1"/>
            </p:cNvSpPr>
            <p:nvPr/>
          </p:nvSpPr>
          <p:spPr bwMode="auto">
            <a:xfrm>
              <a:off x="3118" y="3462"/>
              <a:ext cx="0" cy="77"/>
            </a:xfrm>
            <a:prstGeom prst="line">
              <a:avLst/>
            </a:prstGeom>
            <a:noFill/>
            <a:ln w="12700">
              <a:solidFill>
                <a:srgbClr val="000000"/>
              </a:solidFill>
              <a:round/>
              <a:headEnd/>
              <a:tailEnd/>
            </a:ln>
          </p:spPr>
          <p:txBody>
            <a:bodyPr wrap="none" anchor="ctr"/>
            <a:lstStyle/>
            <a:p>
              <a:endParaRPr lang="zh-CN" altLang="en-US"/>
            </a:p>
          </p:txBody>
        </p:sp>
        <p:sp>
          <p:nvSpPr>
            <p:cNvPr id="110608" name="Freeform 27"/>
            <p:cNvSpPr>
              <a:spLocks/>
            </p:cNvSpPr>
            <p:nvPr/>
          </p:nvSpPr>
          <p:spPr bwMode="auto">
            <a:xfrm>
              <a:off x="3008" y="3613"/>
              <a:ext cx="235" cy="352"/>
            </a:xfrm>
            <a:custGeom>
              <a:avLst/>
              <a:gdLst>
                <a:gd name="T0" fmla="*/ 0 w 849"/>
                <a:gd name="T1" fmla="*/ 0 h 1274"/>
                <a:gd name="T2" fmla="*/ 0 w 849"/>
                <a:gd name="T3" fmla="*/ 7 h 1274"/>
                <a:gd name="T4" fmla="*/ 5 w 849"/>
                <a:gd name="T5" fmla="*/ 7 h 1274"/>
                <a:gd name="T6" fmla="*/ 0 60000 65536"/>
                <a:gd name="T7" fmla="*/ 0 60000 65536"/>
                <a:gd name="T8" fmla="*/ 0 60000 65536"/>
                <a:gd name="T9" fmla="*/ 0 w 849"/>
                <a:gd name="T10" fmla="*/ 0 h 1274"/>
                <a:gd name="T11" fmla="*/ 849 w 849"/>
                <a:gd name="T12" fmla="*/ 1274 h 1274"/>
              </a:gdLst>
              <a:ahLst/>
              <a:cxnLst>
                <a:cxn ang="T6">
                  <a:pos x="T0" y="T1"/>
                </a:cxn>
                <a:cxn ang="T7">
                  <a:pos x="T2" y="T3"/>
                </a:cxn>
                <a:cxn ang="T8">
                  <a:pos x="T4" y="T5"/>
                </a:cxn>
              </a:cxnLst>
              <a:rect l="T9" t="T10" r="T11" b="T12"/>
              <a:pathLst>
                <a:path w="849" h="1274">
                  <a:moveTo>
                    <a:pt x="0" y="0"/>
                  </a:moveTo>
                  <a:lnTo>
                    <a:pt x="0" y="1273"/>
                  </a:lnTo>
                  <a:lnTo>
                    <a:pt x="848" y="1273"/>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09" name="Freeform 28"/>
            <p:cNvSpPr>
              <a:spLocks/>
            </p:cNvSpPr>
            <p:nvPr/>
          </p:nvSpPr>
          <p:spPr bwMode="auto">
            <a:xfrm>
              <a:off x="3050" y="3603"/>
              <a:ext cx="193" cy="283"/>
            </a:xfrm>
            <a:custGeom>
              <a:avLst/>
              <a:gdLst>
                <a:gd name="T0" fmla="*/ 0 w 699"/>
                <a:gd name="T1" fmla="*/ 0 h 1021"/>
                <a:gd name="T2" fmla="*/ 0 w 699"/>
                <a:gd name="T3" fmla="*/ 6 h 1021"/>
                <a:gd name="T4" fmla="*/ 4 w 699"/>
                <a:gd name="T5" fmla="*/ 6 h 1021"/>
                <a:gd name="T6" fmla="*/ 0 60000 65536"/>
                <a:gd name="T7" fmla="*/ 0 60000 65536"/>
                <a:gd name="T8" fmla="*/ 0 60000 65536"/>
                <a:gd name="T9" fmla="*/ 0 w 699"/>
                <a:gd name="T10" fmla="*/ 0 h 1021"/>
                <a:gd name="T11" fmla="*/ 699 w 699"/>
                <a:gd name="T12" fmla="*/ 1021 h 1021"/>
              </a:gdLst>
              <a:ahLst/>
              <a:cxnLst>
                <a:cxn ang="T6">
                  <a:pos x="T0" y="T1"/>
                </a:cxn>
                <a:cxn ang="T7">
                  <a:pos x="T2" y="T3"/>
                </a:cxn>
                <a:cxn ang="T8">
                  <a:pos x="T4" y="T5"/>
                </a:cxn>
              </a:cxnLst>
              <a:rect l="T9" t="T10" r="T11" b="T12"/>
              <a:pathLst>
                <a:path w="699" h="1021">
                  <a:moveTo>
                    <a:pt x="0" y="0"/>
                  </a:moveTo>
                  <a:lnTo>
                    <a:pt x="0" y="1020"/>
                  </a:lnTo>
                  <a:lnTo>
                    <a:pt x="698" y="102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10" name="Freeform 29"/>
            <p:cNvSpPr>
              <a:spLocks/>
            </p:cNvSpPr>
            <p:nvPr/>
          </p:nvSpPr>
          <p:spPr bwMode="auto">
            <a:xfrm>
              <a:off x="3091" y="3596"/>
              <a:ext cx="152" cy="210"/>
            </a:xfrm>
            <a:custGeom>
              <a:avLst/>
              <a:gdLst>
                <a:gd name="T0" fmla="*/ 0 w 549"/>
                <a:gd name="T1" fmla="*/ 0 h 760"/>
                <a:gd name="T2" fmla="*/ 0 w 549"/>
                <a:gd name="T3" fmla="*/ 4 h 760"/>
                <a:gd name="T4" fmla="*/ 3 w 549"/>
                <a:gd name="T5" fmla="*/ 4 h 760"/>
                <a:gd name="T6" fmla="*/ 0 60000 65536"/>
                <a:gd name="T7" fmla="*/ 0 60000 65536"/>
                <a:gd name="T8" fmla="*/ 0 60000 65536"/>
                <a:gd name="T9" fmla="*/ 0 w 549"/>
                <a:gd name="T10" fmla="*/ 0 h 760"/>
                <a:gd name="T11" fmla="*/ 549 w 549"/>
                <a:gd name="T12" fmla="*/ 760 h 760"/>
              </a:gdLst>
              <a:ahLst/>
              <a:cxnLst>
                <a:cxn ang="T6">
                  <a:pos x="T0" y="T1"/>
                </a:cxn>
                <a:cxn ang="T7">
                  <a:pos x="T2" y="T3"/>
                </a:cxn>
                <a:cxn ang="T8">
                  <a:pos x="T4" y="T5"/>
                </a:cxn>
              </a:cxnLst>
              <a:rect l="T9" t="T10" r="T11" b="T12"/>
              <a:pathLst>
                <a:path w="549" h="760">
                  <a:moveTo>
                    <a:pt x="0" y="0"/>
                  </a:moveTo>
                  <a:lnTo>
                    <a:pt x="1" y="759"/>
                  </a:lnTo>
                  <a:lnTo>
                    <a:pt x="548" y="759"/>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11" name="Freeform 30"/>
            <p:cNvSpPr>
              <a:spLocks/>
            </p:cNvSpPr>
            <p:nvPr/>
          </p:nvSpPr>
          <p:spPr bwMode="auto">
            <a:xfrm>
              <a:off x="3135" y="3609"/>
              <a:ext cx="92" cy="114"/>
            </a:xfrm>
            <a:custGeom>
              <a:avLst/>
              <a:gdLst>
                <a:gd name="T0" fmla="*/ 0 w 333"/>
                <a:gd name="T1" fmla="*/ 0 h 411"/>
                <a:gd name="T2" fmla="*/ 0 w 333"/>
                <a:gd name="T3" fmla="*/ 2 h 411"/>
                <a:gd name="T4" fmla="*/ 2 w 333"/>
                <a:gd name="T5" fmla="*/ 2 h 411"/>
                <a:gd name="T6" fmla="*/ 0 60000 65536"/>
                <a:gd name="T7" fmla="*/ 0 60000 65536"/>
                <a:gd name="T8" fmla="*/ 0 60000 65536"/>
                <a:gd name="T9" fmla="*/ 0 w 333"/>
                <a:gd name="T10" fmla="*/ 0 h 411"/>
                <a:gd name="T11" fmla="*/ 333 w 333"/>
                <a:gd name="T12" fmla="*/ 411 h 411"/>
              </a:gdLst>
              <a:ahLst/>
              <a:cxnLst>
                <a:cxn ang="T6">
                  <a:pos x="T0" y="T1"/>
                </a:cxn>
                <a:cxn ang="T7">
                  <a:pos x="T2" y="T3"/>
                </a:cxn>
                <a:cxn ang="T8">
                  <a:pos x="T4" y="T5"/>
                </a:cxn>
              </a:cxnLst>
              <a:rect l="T9" t="T10" r="T11" b="T12"/>
              <a:pathLst>
                <a:path w="333" h="411">
                  <a:moveTo>
                    <a:pt x="0" y="0"/>
                  </a:moveTo>
                  <a:lnTo>
                    <a:pt x="0" y="410"/>
                  </a:lnTo>
                  <a:lnTo>
                    <a:pt x="332" y="41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12" name="Freeform 31"/>
            <p:cNvSpPr>
              <a:spLocks/>
            </p:cNvSpPr>
            <p:nvPr/>
          </p:nvSpPr>
          <p:spPr bwMode="auto">
            <a:xfrm>
              <a:off x="3237" y="3593"/>
              <a:ext cx="108" cy="27"/>
            </a:xfrm>
            <a:custGeom>
              <a:avLst/>
              <a:gdLst>
                <a:gd name="T0" fmla="*/ 0 w 391"/>
                <a:gd name="T1" fmla="*/ 0 h 97"/>
                <a:gd name="T2" fmla="*/ 0 w 391"/>
                <a:gd name="T3" fmla="*/ 1 h 97"/>
                <a:gd name="T4" fmla="*/ 2 w 391"/>
                <a:gd name="T5" fmla="*/ 1 h 97"/>
                <a:gd name="T6" fmla="*/ 0 60000 65536"/>
                <a:gd name="T7" fmla="*/ 0 60000 65536"/>
                <a:gd name="T8" fmla="*/ 0 60000 65536"/>
                <a:gd name="T9" fmla="*/ 0 w 391"/>
                <a:gd name="T10" fmla="*/ 0 h 97"/>
                <a:gd name="T11" fmla="*/ 391 w 391"/>
                <a:gd name="T12" fmla="*/ 97 h 97"/>
              </a:gdLst>
              <a:ahLst/>
              <a:cxnLst>
                <a:cxn ang="T6">
                  <a:pos x="T0" y="T1"/>
                </a:cxn>
                <a:cxn ang="T7">
                  <a:pos x="T2" y="T3"/>
                </a:cxn>
                <a:cxn ang="T8">
                  <a:pos x="T4" y="T5"/>
                </a:cxn>
              </a:cxnLst>
              <a:rect l="T9" t="T10" r="T11" b="T12"/>
              <a:pathLst>
                <a:path w="391" h="97">
                  <a:moveTo>
                    <a:pt x="0" y="0"/>
                  </a:moveTo>
                  <a:lnTo>
                    <a:pt x="0" y="96"/>
                  </a:lnTo>
                  <a:lnTo>
                    <a:pt x="390" y="96"/>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13" name="Line 32"/>
            <p:cNvSpPr>
              <a:spLocks noChangeShapeType="1"/>
            </p:cNvSpPr>
            <p:nvPr/>
          </p:nvSpPr>
          <p:spPr bwMode="auto">
            <a:xfrm>
              <a:off x="2828" y="3750"/>
              <a:ext cx="403" cy="0"/>
            </a:xfrm>
            <a:prstGeom prst="line">
              <a:avLst/>
            </a:prstGeom>
            <a:noFill/>
            <a:ln w="12700">
              <a:solidFill>
                <a:srgbClr val="000000"/>
              </a:solidFill>
              <a:round/>
              <a:headEnd/>
              <a:tailEnd/>
            </a:ln>
          </p:spPr>
          <p:txBody>
            <a:bodyPr wrap="none" anchor="ctr"/>
            <a:lstStyle/>
            <a:p>
              <a:endParaRPr lang="zh-CN" altLang="en-US"/>
            </a:p>
          </p:txBody>
        </p:sp>
        <p:sp>
          <p:nvSpPr>
            <p:cNvPr id="110614" name="Freeform 33"/>
            <p:cNvSpPr>
              <a:spLocks/>
            </p:cNvSpPr>
            <p:nvPr/>
          </p:nvSpPr>
          <p:spPr bwMode="auto">
            <a:xfrm>
              <a:off x="2976" y="3750"/>
              <a:ext cx="256" cy="81"/>
            </a:xfrm>
            <a:custGeom>
              <a:avLst/>
              <a:gdLst>
                <a:gd name="T0" fmla="*/ 6 w 924"/>
                <a:gd name="T1" fmla="*/ 2 h 292"/>
                <a:gd name="T2" fmla="*/ 0 w 924"/>
                <a:gd name="T3" fmla="*/ 2 h 292"/>
                <a:gd name="T4" fmla="*/ 0 w 924"/>
                <a:gd name="T5" fmla="*/ 0 h 292"/>
                <a:gd name="T6" fmla="*/ 0 60000 65536"/>
                <a:gd name="T7" fmla="*/ 0 60000 65536"/>
                <a:gd name="T8" fmla="*/ 0 60000 65536"/>
                <a:gd name="T9" fmla="*/ 0 w 924"/>
                <a:gd name="T10" fmla="*/ 0 h 292"/>
                <a:gd name="T11" fmla="*/ 924 w 924"/>
                <a:gd name="T12" fmla="*/ 292 h 292"/>
              </a:gdLst>
              <a:ahLst/>
              <a:cxnLst>
                <a:cxn ang="T6">
                  <a:pos x="T0" y="T1"/>
                </a:cxn>
                <a:cxn ang="T7">
                  <a:pos x="T2" y="T3"/>
                </a:cxn>
                <a:cxn ang="T8">
                  <a:pos x="T4" y="T5"/>
                </a:cxn>
              </a:cxnLst>
              <a:rect l="T9" t="T10" r="T11" b="T12"/>
              <a:pathLst>
                <a:path w="924" h="292">
                  <a:moveTo>
                    <a:pt x="923" y="291"/>
                  </a:moveTo>
                  <a:lnTo>
                    <a:pt x="0" y="291"/>
                  </a:lnTo>
                  <a:lnTo>
                    <a:pt x="0"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15" name="Line 34"/>
            <p:cNvSpPr>
              <a:spLocks noChangeShapeType="1"/>
            </p:cNvSpPr>
            <p:nvPr/>
          </p:nvSpPr>
          <p:spPr bwMode="auto">
            <a:xfrm flipH="1">
              <a:off x="2823" y="3912"/>
              <a:ext cx="404" cy="0"/>
            </a:xfrm>
            <a:prstGeom prst="line">
              <a:avLst/>
            </a:prstGeom>
            <a:noFill/>
            <a:ln w="12700">
              <a:solidFill>
                <a:srgbClr val="000000"/>
              </a:solidFill>
              <a:round/>
              <a:headEnd/>
              <a:tailEnd/>
            </a:ln>
          </p:spPr>
          <p:txBody>
            <a:bodyPr wrap="none" anchor="ctr"/>
            <a:lstStyle/>
            <a:p>
              <a:endParaRPr lang="zh-CN" altLang="en-US"/>
            </a:p>
          </p:txBody>
        </p:sp>
        <p:sp>
          <p:nvSpPr>
            <p:cNvPr id="110616" name="Freeform 35"/>
            <p:cNvSpPr>
              <a:spLocks/>
            </p:cNvSpPr>
            <p:nvPr/>
          </p:nvSpPr>
          <p:spPr bwMode="auto">
            <a:xfrm>
              <a:off x="2893" y="3913"/>
              <a:ext cx="337" cy="79"/>
            </a:xfrm>
            <a:custGeom>
              <a:avLst/>
              <a:gdLst>
                <a:gd name="T0" fmla="*/ 7 w 1218"/>
                <a:gd name="T1" fmla="*/ 2 h 286"/>
                <a:gd name="T2" fmla="*/ 0 w 1218"/>
                <a:gd name="T3" fmla="*/ 2 h 286"/>
                <a:gd name="T4" fmla="*/ 0 w 1218"/>
                <a:gd name="T5" fmla="*/ 0 h 286"/>
                <a:gd name="T6" fmla="*/ 0 60000 65536"/>
                <a:gd name="T7" fmla="*/ 0 60000 65536"/>
                <a:gd name="T8" fmla="*/ 0 60000 65536"/>
                <a:gd name="T9" fmla="*/ 0 w 1218"/>
                <a:gd name="T10" fmla="*/ 0 h 286"/>
                <a:gd name="T11" fmla="*/ 1218 w 1218"/>
                <a:gd name="T12" fmla="*/ 286 h 286"/>
              </a:gdLst>
              <a:ahLst/>
              <a:cxnLst>
                <a:cxn ang="T6">
                  <a:pos x="T0" y="T1"/>
                </a:cxn>
                <a:cxn ang="T7">
                  <a:pos x="T2" y="T3"/>
                </a:cxn>
                <a:cxn ang="T8">
                  <a:pos x="T4" y="T5"/>
                </a:cxn>
              </a:cxnLst>
              <a:rect l="T9" t="T10" r="T11" b="T12"/>
              <a:pathLst>
                <a:path w="1218" h="286">
                  <a:moveTo>
                    <a:pt x="1217" y="285"/>
                  </a:moveTo>
                  <a:lnTo>
                    <a:pt x="0" y="285"/>
                  </a:lnTo>
                  <a:lnTo>
                    <a:pt x="0"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17" name="Freeform 36"/>
            <p:cNvSpPr>
              <a:spLocks/>
            </p:cNvSpPr>
            <p:nvPr/>
          </p:nvSpPr>
          <p:spPr bwMode="auto">
            <a:xfrm>
              <a:off x="2871" y="3737"/>
              <a:ext cx="21" cy="27"/>
            </a:xfrm>
            <a:custGeom>
              <a:avLst/>
              <a:gdLst>
                <a:gd name="T0" fmla="*/ 0 w 78"/>
                <a:gd name="T1" fmla="*/ 1 h 98"/>
                <a:gd name="T2" fmla="*/ 0 w 78"/>
                <a:gd name="T3" fmla="*/ 1 h 98"/>
                <a:gd name="T4" fmla="*/ 0 w 78"/>
                <a:gd name="T5" fmla="*/ 0 h 98"/>
                <a:gd name="T6" fmla="*/ 1 w 78"/>
                <a:gd name="T7" fmla="*/ 0 h 98"/>
                <a:gd name="T8" fmla="*/ 0 60000 65536"/>
                <a:gd name="T9" fmla="*/ 0 60000 65536"/>
                <a:gd name="T10" fmla="*/ 0 60000 65536"/>
                <a:gd name="T11" fmla="*/ 0 60000 65536"/>
                <a:gd name="T12" fmla="*/ 0 w 78"/>
                <a:gd name="T13" fmla="*/ 0 h 98"/>
                <a:gd name="T14" fmla="*/ 78 w 78"/>
                <a:gd name="T15" fmla="*/ 98 h 98"/>
              </a:gdLst>
              <a:ahLst/>
              <a:cxnLst>
                <a:cxn ang="T8">
                  <a:pos x="T0" y="T1"/>
                </a:cxn>
                <a:cxn ang="T9">
                  <a:pos x="T2" y="T3"/>
                </a:cxn>
                <a:cxn ang="T10">
                  <a:pos x="T4" y="T5"/>
                </a:cxn>
                <a:cxn ang="T11">
                  <a:pos x="T6" y="T7"/>
                </a:cxn>
              </a:cxnLst>
              <a:rect l="T12" t="T13" r="T14" b="T15"/>
              <a:pathLst>
                <a:path w="78" h="98">
                  <a:moveTo>
                    <a:pt x="68" y="97"/>
                  </a:moveTo>
                  <a:lnTo>
                    <a:pt x="0" y="97"/>
                  </a:lnTo>
                  <a:lnTo>
                    <a:pt x="0" y="0"/>
                  </a:lnTo>
                  <a:lnTo>
                    <a:pt x="77"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18" name="Freeform 37"/>
            <p:cNvSpPr>
              <a:spLocks/>
            </p:cNvSpPr>
            <p:nvPr/>
          </p:nvSpPr>
          <p:spPr bwMode="auto">
            <a:xfrm>
              <a:off x="3184" y="3611"/>
              <a:ext cx="245" cy="220"/>
            </a:xfrm>
            <a:custGeom>
              <a:avLst/>
              <a:gdLst>
                <a:gd name="T0" fmla="*/ 5 w 884"/>
                <a:gd name="T1" fmla="*/ 5 h 794"/>
                <a:gd name="T2" fmla="*/ 4 w 884"/>
                <a:gd name="T3" fmla="*/ 5 h 794"/>
                <a:gd name="T4" fmla="*/ 4 w 884"/>
                <a:gd name="T5" fmla="*/ 2 h 794"/>
                <a:gd name="T6" fmla="*/ 0 w 884"/>
                <a:gd name="T7" fmla="*/ 2 h 794"/>
                <a:gd name="T8" fmla="*/ 0 w 884"/>
                <a:gd name="T9" fmla="*/ 0 h 794"/>
                <a:gd name="T10" fmla="*/ 0 60000 65536"/>
                <a:gd name="T11" fmla="*/ 0 60000 65536"/>
                <a:gd name="T12" fmla="*/ 0 60000 65536"/>
                <a:gd name="T13" fmla="*/ 0 60000 65536"/>
                <a:gd name="T14" fmla="*/ 0 60000 65536"/>
                <a:gd name="T15" fmla="*/ 0 w 884"/>
                <a:gd name="T16" fmla="*/ 0 h 794"/>
                <a:gd name="T17" fmla="*/ 884 w 884"/>
                <a:gd name="T18" fmla="*/ 794 h 794"/>
              </a:gdLst>
              <a:ahLst/>
              <a:cxnLst>
                <a:cxn ang="T10">
                  <a:pos x="T0" y="T1"/>
                </a:cxn>
                <a:cxn ang="T11">
                  <a:pos x="T2" y="T3"/>
                </a:cxn>
                <a:cxn ang="T12">
                  <a:pos x="T4" y="T5"/>
                </a:cxn>
                <a:cxn ang="T13">
                  <a:pos x="T6" y="T7"/>
                </a:cxn>
                <a:cxn ang="T14">
                  <a:pos x="T8" y="T9"/>
                </a:cxn>
              </a:cxnLst>
              <a:rect l="T15" t="T16" r="T17" b="T18"/>
              <a:pathLst>
                <a:path w="884" h="794">
                  <a:moveTo>
                    <a:pt x="883" y="792"/>
                  </a:moveTo>
                  <a:lnTo>
                    <a:pt x="664" y="793"/>
                  </a:lnTo>
                  <a:lnTo>
                    <a:pt x="664" y="266"/>
                  </a:lnTo>
                  <a:lnTo>
                    <a:pt x="0" y="266"/>
                  </a:lnTo>
                  <a:lnTo>
                    <a:pt x="0"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19" name="Freeform 38"/>
            <p:cNvSpPr>
              <a:spLocks/>
            </p:cNvSpPr>
            <p:nvPr/>
          </p:nvSpPr>
          <p:spPr bwMode="auto">
            <a:xfrm>
              <a:off x="2968" y="3544"/>
              <a:ext cx="298" cy="80"/>
            </a:xfrm>
            <a:custGeom>
              <a:avLst/>
              <a:gdLst>
                <a:gd name="T0" fmla="*/ 6 w 1074"/>
                <a:gd name="T1" fmla="*/ 2 h 288"/>
                <a:gd name="T2" fmla="*/ 6 w 1074"/>
                <a:gd name="T3" fmla="*/ 0 h 288"/>
                <a:gd name="T4" fmla="*/ 0 w 1074"/>
                <a:gd name="T5" fmla="*/ 0 h 288"/>
                <a:gd name="T6" fmla="*/ 0 w 1074"/>
                <a:gd name="T7" fmla="*/ 2 h 288"/>
                <a:gd name="T8" fmla="*/ 6 w 1074"/>
                <a:gd name="T9" fmla="*/ 2 h 288"/>
                <a:gd name="T10" fmla="*/ 0 60000 65536"/>
                <a:gd name="T11" fmla="*/ 0 60000 65536"/>
                <a:gd name="T12" fmla="*/ 0 60000 65536"/>
                <a:gd name="T13" fmla="*/ 0 60000 65536"/>
                <a:gd name="T14" fmla="*/ 0 60000 65536"/>
                <a:gd name="T15" fmla="*/ 0 w 1074"/>
                <a:gd name="T16" fmla="*/ 0 h 288"/>
                <a:gd name="T17" fmla="*/ 1074 w 1074"/>
                <a:gd name="T18" fmla="*/ 288 h 288"/>
              </a:gdLst>
              <a:ahLst/>
              <a:cxnLst>
                <a:cxn ang="T10">
                  <a:pos x="T0" y="T1"/>
                </a:cxn>
                <a:cxn ang="T11">
                  <a:pos x="T2" y="T3"/>
                </a:cxn>
                <a:cxn ang="T12">
                  <a:pos x="T4" y="T5"/>
                </a:cxn>
                <a:cxn ang="T13">
                  <a:pos x="T6" y="T7"/>
                </a:cxn>
                <a:cxn ang="T14">
                  <a:pos x="T8" y="T9"/>
                </a:cxn>
              </a:cxnLst>
              <a:rect l="T15" t="T16" r="T17" b="T18"/>
              <a:pathLst>
                <a:path w="1074" h="288">
                  <a:moveTo>
                    <a:pt x="1073" y="287"/>
                  </a:moveTo>
                  <a:lnTo>
                    <a:pt x="1073" y="0"/>
                  </a:lnTo>
                  <a:lnTo>
                    <a:pt x="0" y="0"/>
                  </a:lnTo>
                  <a:lnTo>
                    <a:pt x="0" y="287"/>
                  </a:lnTo>
                  <a:lnTo>
                    <a:pt x="1073" y="287"/>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620" name="Freeform 39"/>
            <p:cNvSpPr>
              <a:spLocks/>
            </p:cNvSpPr>
            <p:nvPr/>
          </p:nvSpPr>
          <p:spPr bwMode="auto">
            <a:xfrm>
              <a:off x="2968" y="3544"/>
              <a:ext cx="299" cy="81"/>
            </a:xfrm>
            <a:custGeom>
              <a:avLst/>
              <a:gdLst>
                <a:gd name="T0" fmla="*/ 6 w 1080"/>
                <a:gd name="T1" fmla="*/ 2 h 294"/>
                <a:gd name="T2" fmla="*/ 6 w 1080"/>
                <a:gd name="T3" fmla="*/ 0 h 294"/>
                <a:gd name="T4" fmla="*/ 0 w 1080"/>
                <a:gd name="T5" fmla="*/ 0 h 294"/>
                <a:gd name="T6" fmla="*/ 0 w 1080"/>
                <a:gd name="T7" fmla="*/ 2 h 294"/>
                <a:gd name="T8" fmla="*/ 6 w 1080"/>
                <a:gd name="T9" fmla="*/ 2 h 294"/>
                <a:gd name="T10" fmla="*/ 0 60000 65536"/>
                <a:gd name="T11" fmla="*/ 0 60000 65536"/>
                <a:gd name="T12" fmla="*/ 0 60000 65536"/>
                <a:gd name="T13" fmla="*/ 0 60000 65536"/>
                <a:gd name="T14" fmla="*/ 0 60000 65536"/>
                <a:gd name="T15" fmla="*/ 0 w 1080"/>
                <a:gd name="T16" fmla="*/ 0 h 294"/>
                <a:gd name="T17" fmla="*/ 1080 w 1080"/>
                <a:gd name="T18" fmla="*/ 294 h 294"/>
              </a:gdLst>
              <a:ahLst/>
              <a:cxnLst>
                <a:cxn ang="T10">
                  <a:pos x="T0" y="T1"/>
                </a:cxn>
                <a:cxn ang="T11">
                  <a:pos x="T2" y="T3"/>
                </a:cxn>
                <a:cxn ang="T12">
                  <a:pos x="T4" y="T5"/>
                </a:cxn>
                <a:cxn ang="T13">
                  <a:pos x="T6" y="T7"/>
                </a:cxn>
                <a:cxn ang="T14">
                  <a:pos x="T8" y="T9"/>
                </a:cxn>
              </a:cxnLst>
              <a:rect l="T15" t="T16" r="T17" b="T18"/>
              <a:pathLst>
                <a:path w="1080" h="294">
                  <a:moveTo>
                    <a:pt x="1079" y="293"/>
                  </a:moveTo>
                  <a:lnTo>
                    <a:pt x="1079" y="0"/>
                  </a:lnTo>
                  <a:lnTo>
                    <a:pt x="0" y="0"/>
                  </a:lnTo>
                  <a:lnTo>
                    <a:pt x="0" y="293"/>
                  </a:lnTo>
                  <a:lnTo>
                    <a:pt x="1079" y="293"/>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21" name="Line 40"/>
            <p:cNvSpPr>
              <a:spLocks noChangeShapeType="1"/>
            </p:cNvSpPr>
            <p:nvPr/>
          </p:nvSpPr>
          <p:spPr bwMode="auto">
            <a:xfrm flipH="1">
              <a:off x="3101" y="3476"/>
              <a:ext cx="30" cy="26"/>
            </a:xfrm>
            <a:prstGeom prst="line">
              <a:avLst/>
            </a:prstGeom>
            <a:noFill/>
            <a:ln w="12700">
              <a:solidFill>
                <a:srgbClr val="000000"/>
              </a:solidFill>
              <a:round/>
              <a:headEnd/>
              <a:tailEnd/>
            </a:ln>
          </p:spPr>
          <p:txBody>
            <a:bodyPr wrap="none" anchor="ctr"/>
            <a:lstStyle/>
            <a:p>
              <a:endParaRPr lang="zh-CN" altLang="en-US"/>
            </a:p>
          </p:txBody>
        </p:sp>
        <p:sp>
          <p:nvSpPr>
            <p:cNvPr id="110622" name="Line 41"/>
            <p:cNvSpPr>
              <a:spLocks noChangeShapeType="1"/>
            </p:cNvSpPr>
            <p:nvPr/>
          </p:nvSpPr>
          <p:spPr bwMode="auto">
            <a:xfrm>
              <a:off x="2843" y="3740"/>
              <a:ext cx="12" cy="20"/>
            </a:xfrm>
            <a:prstGeom prst="line">
              <a:avLst/>
            </a:prstGeom>
            <a:noFill/>
            <a:ln w="12700">
              <a:solidFill>
                <a:srgbClr val="000000"/>
              </a:solidFill>
              <a:round/>
              <a:headEnd/>
              <a:tailEnd/>
            </a:ln>
          </p:spPr>
          <p:txBody>
            <a:bodyPr wrap="none" anchor="ctr"/>
            <a:lstStyle/>
            <a:p>
              <a:endParaRPr lang="zh-CN" altLang="en-US"/>
            </a:p>
          </p:txBody>
        </p:sp>
        <p:sp>
          <p:nvSpPr>
            <p:cNvPr id="110623" name="Rectangle 42"/>
            <p:cNvSpPr>
              <a:spLocks noChangeArrowheads="1"/>
            </p:cNvSpPr>
            <p:nvPr/>
          </p:nvSpPr>
          <p:spPr bwMode="auto">
            <a:xfrm>
              <a:off x="2777" y="3672"/>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3</a:t>
              </a:r>
            </a:p>
          </p:txBody>
        </p:sp>
        <p:sp>
          <p:nvSpPr>
            <p:cNvPr id="110624" name="Rectangle 43"/>
            <p:cNvSpPr>
              <a:spLocks noChangeArrowheads="1"/>
            </p:cNvSpPr>
            <p:nvPr/>
          </p:nvSpPr>
          <p:spPr bwMode="auto">
            <a:xfrm>
              <a:off x="2794" y="3672"/>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2</a:t>
              </a:r>
            </a:p>
          </p:txBody>
        </p:sp>
        <p:sp>
          <p:nvSpPr>
            <p:cNvPr id="110625" name="Rectangle 44"/>
            <p:cNvSpPr>
              <a:spLocks noChangeArrowheads="1"/>
            </p:cNvSpPr>
            <p:nvPr/>
          </p:nvSpPr>
          <p:spPr bwMode="auto">
            <a:xfrm>
              <a:off x="3020" y="3387"/>
              <a:ext cx="12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I</a:t>
              </a:r>
            </a:p>
          </p:txBody>
        </p:sp>
        <p:sp>
          <p:nvSpPr>
            <p:cNvPr id="110626" name="Rectangle 45"/>
            <p:cNvSpPr>
              <a:spLocks noChangeArrowheads="1"/>
            </p:cNvSpPr>
            <p:nvPr/>
          </p:nvSpPr>
          <p:spPr bwMode="auto">
            <a:xfrm>
              <a:off x="3035" y="3387"/>
              <a:ext cx="137"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R</a:t>
              </a:r>
            </a:p>
          </p:txBody>
        </p:sp>
        <p:sp>
          <p:nvSpPr>
            <p:cNvPr id="110627" name="Rectangle 46"/>
            <p:cNvSpPr>
              <a:spLocks noChangeArrowheads="1"/>
            </p:cNvSpPr>
            <p:nvPr/>
          </p:nvSpPr>
          <p:spPr bwMode="auto">
            <a:xfrm>
              <a:off x="3051" y="3387"/>
              <a:ext cx="14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latin typeface="Symbol" pitchFamily="18" charset="2"/>
                </a:rPr>
                <a:t></a:t>
              </a:r>
            </a:p>
          </p:txBody>
        </p:sp>
        <p:sp>
          <p:nvSpPr>
            <p:cNvPr id="110628" name="Rectangle 47"/>
            <p:cNvSpPr>
              <a:spLocks noChangeArrowheads="1"/>
            </p:cNvSpPr>
            <p:nvPr/>
          </p:nvSpPr>
          <p:spPr bwMode="auto">
            <a:xfrm>
              <a:off x="3065" y="3387"/>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2</a:t>
              </a:r>
            </a:p>
          </p:txBody>
        </p:sp>
        <p:sp>
          <p:nvSpPr>
            <p:cNvPr id="110629" name="Rectangle 48"/>
            <p:cNvSpPr>
              <a:spLocks noChangeArrowheads="1"/>
            </p:cNvSpPr>
            <p:nvPr/>
          </p:nvSpPr>
          <p:spPr bwMode="auto">
            <a:xfrm>
              <a:off x="3077" y="3387"/>
              <a:ext cx="12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a:t>
              </a:r>
            </a:p>
          </p:txBody>
        </p:sp>
        <p:sp>
          <p:nvSpPr>
            <p:cNvPr id="110630" name="Rectangle 49"/>
            <p:cNvSpPr>
              <a:spLocks noChangeArrowheads="1"/>
            </p:cNvSpPr>
            <p:nvPr/>
          </p:nvSpPr>
          <p:spPr bwMode="auto">
            <a:xfrm>
              <a:off x="3085" y="3387"/>
              <a:ext cx="12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a:t>
              </a:r>
            </a:p>
          </p:txBody>
        </p:sp>
        <p:sp>
          <p:nvSpPr>
            <p:cNvPr id="110631" name="Rectangle 50"/>
            <p:cNvSpPr>
              <a:spLocks noChangeArrowheads="1"/>
            </p:cNvSpPr>
            <p:nvPr/>
          </p:nvSpPr>
          <p:spPr bwMode="auto">
            <a:xfrm>
              <a:off x="3098" y="3387"/>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0</a:t>
              </a:r>
            </a:p>
          </p:txBody>
        </p:sp>
        <p:sp>
          <p:nvSpPr>
            <p:cNvPr id="110632" name="Rectangle 51"/>
            <p:cNvSpPr>
              <a:spLocks noChangeArrowheads="1"/>
            </p:cNvSpPr>
            <p:nvPr/>
          </p:nvSpPr>
          <p:spPr bwMode="auto">
            <a:xfrm>
              <a:off x="3113" y="3387"/>
              <a:ext cx="14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latin typeface="Symbol" pitchFamily="18" charset="2"/>
                </a:rPr>
                <a:t></a:t>
              </a:r>
            </a:p>
          </p:txBody>
        </p:sp>
        <p:grpSp>
          <p:nvGrpSpPr>
            <p:cNvPr id="7" name="Group 52"/>
            <p:cNvGrpSpPr>
              <a:grpSpLocks/>
            </p:cNvGrpSpPr>
            <p:nvPr/>
          </p:nvGrpSpPr>
          <p:grpSpPr bwMode="auto">
            <a:xfrm>
              <a:off x="2727" y="3925"/>
              <a:ext cx="174" cy="94"/>
              <a:chOff x="2727" y="3947"/>
              <a:chExt cx="174" cy="94"/>
            </a:xfrm>
          </p:grpSpPr>
          <p:sp>
            <p:nvSpPr>
              <p:cNvPr id="110716" name="Rectangle 53"/>
              <p:cNvSpPr>
                <a:spLocks noChangeArrowheads="1"/>
              </p:cNvSpPr>
              <p:nvPr/>
            </p:nvSpPr>
            <p:spPr bwMode="auto">
              <a:xfrm>
                <a:off x="2727" y="3947"/>
                <a:ext cx="14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latin typeface="Symbol" pitchFamily="18" charset="2"/>
                  </a:rPr>
                  <a:t></a:t>
                </a:r>
              </a:p>
            </p:txBody>
          </p:sp>
          <p:sp>
            <p:nvSpPr>
              <p:cNvPr id="110717" name="Rectangle 54"/>
              <p:cNvSpPr>
                <a:spLocks noChangeArrowheads="1"/>
              </p:cNvSpPr>
              <p:nvPr/>
            </p:nvSpPr>
            <p:spPr bwMode="auto">
              <a:xfrm>
                <a:off x="2739" y="3947"/>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3</a:t>
                </a:r>
              </a:p>
            </p:txBody>
          </p:sp>
          <p:sp>
            <p:nvSpPr>
              <p:cNvPr id="110718" name="Rectangle 55"/>
              <p:cNvSpPr>
                <a:spLocks noChangeArrowheads="1"/>
              </p:cNvSpPr>
              <p:nvPr/>
            </p:nvSpPr>
            <p:spPr bwMode="auto">
              <a:xfrm>
                <a:off x="2757" y="3947"/>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1</a:t>
                </a:r>
              </a:p>
            </p:txBody>
          </p:sp>
          <p:sp>
            <p:nvSpPr>
              <p:cNvPr id="110719" name="Rectangle 56"/>
              <p:cNvSpPr>
                <a:spLocks noChangeArrowheads="1"/>
              </p:cNvSpPr>
              <p:nvPr/>
            </p:nvSpPr>
            <p:spPr bwMode="auto">
              <a:xfrm>
                <a:off x="2769" y="3947"/>
                <a:ext cx="12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a:t>
                </a:r>
              </a:p>
            </p:txBody>
          </p:sp>
          <p:sp>
            <p:nvSpPr>
              <p:cNvPr id="110720" name="Rectangle 57"/>
              <p:cNvSpPr>
                <a:spLocks noChangeArrowheads="1"/>
              </p:cNvSpPr>
              <p:nvPr/>
            </p:nvSpPr>
            <p:spPr bwMode="auto">
              <a:xfrm>
                <a:off x="2778" y="3947"/>
                <a:ext cx="12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a:t>
                </a:r>
              </a:p>
            </p:txBody>
          </p:sp>
        </p:grpSp>
        <p:sp>
          <p:nvSpPr>
            <p:cNvPr id="110634" name="Rectangle 58"/>
            <p:cNvSpPr>
              <a:spLocks noChangeArrowheads="1"/>
            </p:cNvSpPr>
            <p:nvPr/>
          </p:nvSpPr>
          <p:spPr bwMode="auto">
            <a:xfrm>
              <a:off x="2791" y="3927"/>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0</a:t>
              </a:r>
            </a:p>
          </p:txBody>
        </p:sp>
        <p:sp>
          <p:nvSpPr>
            <p:cNvPr id="110635" name="Rectangle 59"/>
            <p:cNvSpPr>
              <a:spLocks noChangeArrowheads="1"/>
            </p:cNvSpPr>
            <p:nvPr/>
          </p:nvSpPr>
          <p:spPr bwMode="auto">
            <a:xfrm>
              <a:off x="2805" y="3927"/>
              <a:ext cx="14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latin typeface="Symbol" pitchFamily="18" charset="2"/>
                </a:rPr>
                <a:t></a:t>
              </a:r>
            </a:p>
          </p:txBody>
        </p:sp>
        <p:grpSp>
          <p:nvGrpSpPr>
            <p:cNvPr id="8" name="Group 60"/>
            <p:cNvGrpSpPr>
              <a:grpSpLocks/>
            </p:cNvGrpSpPr>
            <p:nvPr/>
          </p:nvGrpSpPr>
          <p:grpSpPr bwMode="auto">
            <a:xfrm>
              <a:off x="2785" y="3844"/>
              <a:ext cx="187" cy="94"/>
              <a:chOff x="2785" y="3860"/>
              <a:chExt cx="187" cy="94"/>
            </a:xfrm>
          </p:grpSpPr>
          <p:sp>
            <p:nvSpPr>
              <p:cNvPr id="110712" name="Rectangle 61"/>
              <p:cNvSpPr>
                <a:spLocks noChangeArrowheads="1"/>
              </p:cNvSpPr>
              <p:nvPr/>
            </p:nvSpPr>
            <p:spPr bwMode="auto">
              <a:xfrm>
                <a:off x="2785" y="3860"/>
                <a:ext cx="14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latin typeface="Symbol" pitchFamily="18" charset="2"/>
                  </a:rPr>
                  <a:t></a:t>
                </a:r>
              </a:p>
            </p:txBody>
          </p:sp>
          <p:sp>
            <p:nvSpPr>
              <p:cNvPr id="110713" name="Rectangle 62"/>
              <p:cNvSpPr>
                <a:spLocks noChangeArrowheads="1"/>
              </p:cNvSpPr>
              <p:nvPr/>
            </p:nvSpPr>
            <p:spPr bwMode="auto">
              <a:xfrm>
                <a:off x="2800" y="3860"/>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3</a:t>
                </a:r>
              </a:p>
            </p:txBody>
          </p:sp>
          <p:sp>
            <p:nvSpPr>
              <p:cNvPr id="110714" name="Rectangle 63"/>
              <p:cNvSpPr>
                <a:spLocks noChangeArrowheads="1"/>
              </p:cNvSpPr>
              <p:nvPr/>
            </p:nvSpPr>
            <p:spPr bwMode="auto">
              <a:xfrm>
                <a:off x="2816" y="3860"/>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1</a:t>
                </a:r>
              </a:p>
            </p:txBody>
          </p:sp>
          <p:sp>
            <p:nvSpPr>
              <p:cNvPr id="110715" name="Rectangle 64"/>
              <p:cNvSpPr>
                <a:spLocks noChangeArrowheads="1"/>
              </p:cNvSpPr>
              <p:nvPr/>
            </p:nvSpPr>
            <p:spPr bwMode="auto">
              <a:xfrm>
                <a:off x="2829" y="3860"/>
                <a:ext cx="14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latin typeface="Symbol" pitchFamily="18" charset="2"/>
                  </a:rPr>
                  <a:t></a:t>
                </a:r>
              </a:p>
            </p:txBody>
          </p:sp>
        </p:grpSp>
        <p:sp>
          <p:nvSpPr>
            <p:cNvPr id="110637" name="Rectangle 65"/>
            <p:cNvSpPr>
              <a:spLocks noChangeArrowheads="1"/>
            </p:cNvSpPr>
            <p:nvPr/>
          </p:nvSpPr>
          <p:spPr bwMode="auto">
            <a:xfrm>
              <a:off x="3017" y="3522"/>
              <a:ext cx="137"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D</a:t>
              </a:r>
            </a:p>
          </p:txBody>
        </p:sp>
        <p:sp>
          <p:nvSpPr>
            <p:cNvPr id="110638" name="Rectangle 66"/>
            <p:cNvSpPr>
              <a:spLocks noChangeArrowheads="1"/>
            </p:cNvSpPr>
            <p:nvPr/>
          </p:nvSpPr>
          <p:spPr bwMode="auto">
            <a:xfrm>
              <a:off x="3038" y="3522"/>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e</a:t>
              </a:r>
            </a:p>
          </p:txBody>
        </p:sp>
        <p:sp>
          <p:nvSpPr>
            <p:cNvPr id="110639" name="Rectangle 67"/>
            <p:cNvSpPr>
              <a:spLocks noChangeArrowheads="1"/>
            </p:cNvSpPr>
            <p:nvPr/>
          </p:nvSpPr>
          <p:spPr bwMode="auto">
            <a:xfrm>
              <a:off x="3052" y="3522"/>
              <a:ext cx="130"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c</a:t>
              </a:r>
            </a:p>
          </p:txBody>
        </p:sp>
        <p:sp>
          <p:nvSpPr>
            <p:cNvPr id="110640" name="Rectangle 68"/>
            <p:cNvSpPr>
              <a:spLocks noChangeArrowheads="1"/>
            </p:cNvSpPr>
            <p:nvPr/>
          </p:nvSpPr>
          <p:spPr bwMode="auto">
            <a:xfrm>
              <a:off x="3068" y="3522"/>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o</a:t>
              </a:r>
            </a:p>
          </p:txBody>
        </p:sp>
        <p:sp>
          <p:nvSpPr>
            <p:cNvPr id="110641" name="Rectangle 69"/>
            <p:cNvSpPr>
              <a:spLocks noChangeArrowheads="1"/>
            </p:cNvSpPr>
            <p:nvPr/>
          </p:nvSpPr>
          <p:spPr bwMode="auto">
            <a:xfrm>
              <a:off x="3085" y="3522"/>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d</a:t>
              </a:r>
            </a:p>
          </p:txBody>
        </p:sp>
        <p:sp>
          <p:nvSpPr>
            <p:cNvPr id="110642" name="Rectangle 70"/>
            <p:cNvSpPr>
              <a:spLocks noChangeArrowheads="1"/>
            </p:cNvSpPr>
            <p:nvPr/>
          </p:nvSpPr>
          <p:spPr bwMode="auto">
            <a:xfrm>
              <a:off x="3102" y="3522"/>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e</a:t>
              </a:r>
            </a:p>
          </p:txBody>
        </p:sp>
        <p:sp>
          <p:nvSpPr>
            <p:cNvPr id="110643" name="Rectangle 71"/>
            <p:cNvSpPr>
              <a:spLocks noChangeArrowheads="1"/>
            </p:cNvSpPr>
            <p:nvPr/>
          </p:nvSpPr>
          <p:spPr bwMode="auto">
            <a:xfrm>
              <a:off x="3116" y="3522"/>
              <a:ext cx="125"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r</a:t>
              </a:r>
            </a:p>
          </p:txBody>
        </p:sp>
        <p:sp>
          <p:nvSpPr>
            <p:cNvPr id="110644" name="Rectangle 72"/>
            <p:cNvSpPr>
              <a:spLocks noChangeArrowheads="1"/>
            </p:cNvSpPr>
            <p:nvPr/>
          </p:nvSpPr>
          <p:spPr bwMode="auto">
            <a:xfrm>
              <a:off x="2757" y="3516"/>
              <a:ext cx="135"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B</a:t>
              </a:r>
            </a:p>
          </p:txBody>
        </p:sp>
        <p:sp>
          <p:nvSpPr>
            <p:cNvPr id="110645" name="Rectangle 73"/>
            <p:cNvSpPr>
              <a:spLocks noChangeArrowheads="1"/>
            </p:cNvSpPr>
            <p:nvPr/>
          </p:nvSpPr>
          <p:spPr bwMode="auto">
            <a:xfrm>
              <a:off x="2778" y="3516"/>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u</a:t>
              </a:r>
            </a:p>
          </p:txBody>
        </p:sp>
        <p:sp>
          <p:nvSpPr>
            <p:cNvPr id="110646" name="Rectangle 74"/>
            <p:cNvSpPr>
              <a:spLocks noChangeArrowheads="1"/>
            </p:cNvSpPr>
            <p:nvPr/>
          </p:nvSpPr>
          <p:spPr bwMode="auto">
            <a:xfrm>
              <a:off x="2794" y="3516"/>
              <a:ext cx="130"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s</a:t>
              </a:r>
            </a:p>
          </p:txBody>
        </p:sp>
        <p:sp>
          <p:nvSpPr>
            <p:cNvPr id="110647" name="Rectangle 75"/>
            <p:cNvSpPr>
              <a:spLocks noChangeArrowheads="1"/>
            </p:cNvSpPr>
            <p:nvPr/>
          </p:nvSpPr>
          <p:spPr bwMode="auto">
            <a:xfrm>
              <a:off x="2949" y="3557"/>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5</a:t>
              </a:r>
            </a:p>
          </p:txBody>
        </p:sp>
        <p:sp>
          <p:nvSpPr>
            <p:cNvPr id="110648" name="Rectangle 76"/>
            <p:cNvSpPr>
              <a:spLocks noChangeArrowheads="1"/>
            </p:cNvSpPr>
            <p:nvPr/>
          </p:nvSpPr>
          <p:spPr bwMode="auto">
            <a:xfrm>
              <a:off x="2992" y="3557"/>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4</a:t>
              </a:r>
            </a:p>
          </p:txBody>
        </p:sp>
        <p:sp>
          <p:nvSpPr>
            <p:cNvPr id="110649" name="Rectangle 77"/>
            <p:cNvSpPr>
              <a:spLocks noChangeArrowheads="1"/>
            </p:cNvSpPr>
            <p:nvPr/>
          </p:nvSpPr>
          <p:spPr bwMode="auto">
            <a:xfrm>
              <a:off x="3034" y="3557"/>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3</a:t>
              </a:r>
            </a:p>
          </p:txBody>
        </p:sp>
        <p:sp>
          <p:nvSpPr>
            <p:cNvPr id="110650" name="Rectangle 78"/>
            <p:cNvSpPr>
              <a:spLocks noChangeArrowheads="1"/>
            </p:cNvSpPr>
            <p:nvPr/>
          </p:nvSpPr>
          <p:spPr bwMode="auto">
            <a:xfrm>
              <a:off x="3089" y="3453"/>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3</a:t>
              </a:r>
            </a:p>
          </p:txBody>
        </p:sp>
        <p:sp>
          <p:nvSpPr>
            <p:cNvPr id="110651" name="Rectangle 79"/>
            <p:cNvSpPr>
              <a:spLocks noChangeArrowheads="1"/>
            </p:cNvSpPr>
            <p:nvPr/>
          </p:nvSpPr>
          <p:spPr bwMode="auto">
            <a:xfrm>
              <a:off x="3073" y="3557"/>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2</a:t>
              </a:r>
            </a:p>
          </p:txBody>
        </p:sp>
        <p:sp>
          <p:nvSpPr>
            <p:cNvPr id="110652" name="Rectangle 80"/>
            <p:cNvSpPr>
              <a:spLocks noChangeArrowheads="1"/>
            </p:cNvSpPr>
            <p:nvPr/>
          </p:nvSpPr>
          <p:spPr bwMode="auto">
            <a:xfrm>
              <a:off x="3126" y="3557"/>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1</a:t>
              </a:r>
            </a:p>
          </p:txBody>
        </p:sp>
        <p:sp>
          <p:nvSpPr>
            <p:cNvPr id="110653" name="Rectangle 81"/>
            <p:cNvSpPr>
              <a:spLocks noChangeArrowheads="1"/>
            </p:cNvSpPr>
            <p:nvPr/>
          </p:nvSpPr>
          <p:spPr bwMode="auto">
            <a:xfrm>
              <a:off x="3266" y="3637"/>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1</a:t>
              </a:r>
            </a:p>
          </p:txBody>
        </p:sp>
        <p:sp>
          <p:nvSpPr>
            <p:cNvPr id="110654" name="Rectangle 82"/>
            <p:cNvSpPr>
              <a:spLocks noChangeArrowheads="1"/>
            </p:cNvSpPr>
            <p:nvPr/>
          </p:nvSpPr>
          <p:spPr bwMode="auto">
            <a:xfrm>
              <a:off x="3183" y="3557"/>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0</a:t>
              </a:r>
            </a:p>
          </p:txBody>
        </p:sp>
        <p:sp>
          <p:nvSpPr>
            <p:cNvPr id="110655" name="Rectangle 83"/>
            <p:cNvSpPr>
              <a:spLocks noChangeArrowheads="1"/>
            </p:cNvSpPr>
            <p:nvPr/>
          </p:nvSpPr>
          <p:spPr bwMode="auto">
            <a:xfrm>
              <a:off x="3254" y="3551"/>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0</a:t>
              </a:r>
            </a:p>
          </p:txBody>
        </p:sp>
        <p:sp>
          <p:nvSpPr>
            <p:cNvPr id="110656" name="Rectangle 84"/>
            <p:cNvSpPr>
              <a:spLocks noChangeArrowheads="1"/>
            </p:cNvSpPr>
            <p:nvPr/>
          </p:nvSpPr>
          <p:spPr bwMode="auto">
            <a:xfrm>
              <a:off x="3248" y="3668"/>
              <a:ext cx="13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a:t>
              </a:r>
            </a:p>
          </p:txBody>
        </p:sp>
        <p:sp>
          <p:nvSpPr>
            <p:cNvPr id="110657" name="Rectangle 85"/>
            <p:cNvSpPr>
              <a:spLocks noChangeArrowheads="1"/>
            </p:cNvSpPr>
            <p:nvPr/>
          </p:nvSpPr>
          <p:spPr bwMode="auto">
            <a:xfrm>
              <a:off x="3273" y="3667"/>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0</a:t>
              </a:r>
            </a:p>
          </p:txBody>
        </p:sp>
        <p:sp>
          <p:nvSpPr>
            <p:cNvPr id="110658" name="Rectangle 86"/>
            <p:cNvSpPr>
              <a:spLocks noChangeArrowheads="1"/>
            </p:cNvSpPr>
            <p:nvPr/>
          </p:nvSpPr>
          <p:spPr bwMode="auto">
            <a:xfrm>
              <a:off x="3238" y="3752"/>
              <a:ext cx="138"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latin typeface="Symbol" pitchFamily="18" charset="2"/>
                </a:rPr>
                <a:t></a:t>
              </a:r>
            </a:p>
          </p:txBody>
        </p:sp>
        <p:sp>
          <p:nvSpPr>
            <p:cNvPr id="110659" name="Rectangle 87"/>
            <p:cNvSpPr>
              <a:spLocks noChangeArrowheads="1"/>
            </p:cNvSpPr>
            <p:nvPr/>
          </p:nvSpPr>
          <p:spPr bwMode="auto">
            <a:xfrm>
              <a:off x="3261" y="3754"/>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0</a:t>
              </a:r>
            </a:p>
          </p:txBody>
        </p:sp>
        <p:sp>
          <p:nvSpPr>
            <p:cNvPr id="110660" name="Rectangle 88"/>
            <p:cNvSpPr>
              <a:spLocks noChangeArrowheads="1"/>
            </p:cNvSpPr>
            <p:nvPr/>
          </p:nvSpPr>
          <p:spPr bwMode="auto">
            <a:xfrm>
              <a:off x="3234" y="3833"/>
              <a:ext cx="146"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latin typeface="Symbol" pitchFamily="18" charset="2"/>
                </a:rPr>
                <a:t></a:t>
              </a:r>
            </a:p>
          </p:txBody>
        </p:sp>
        <p:sp>
          <p:nvSpPr>
            <p:cNvPr id="110661" name="Rectangle 89"/>
            <p:cNvSpPr>
              <a:spLocks noChangeArrowheads="1"/>
            </p:cNvSpPr>
            <p:nvPr/>
          </p:nvSpPr>
          <p:spPr bwMode="auto">
            <a:xfrm>
              <a:off x="3257" y="3853"/>
              <a:ext cx="12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 </a:t>
              </a:r>
            </a:p>
          </p:txBody>
        </p:sp>
        <p:sp>
          <p:nvSpPr>
            <p:cNvPr id="110662" name="Rectangle 90"/>
            <p:cNvSpPr>
              <a:spLocks noChangeArrowheads="1"/>
            </p:cNvSpPr>
            <p:nvPr/>
          </p:nvSpPr>
          <p:spPr bwMode="auto">
            <a:xfrm>
              <a:off x="3257" y="3833"/>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0</a:t>
              </a:r>
            </a:p>
          </p:txBody>
        </p:sp>
        <p:sp>
          <p:nvSpPr>
            <p:cNvPr id="110663" name="Rectangle 91"/>
            <p:cNvSpPr>
              <a:spLocks noChangeArrowheads="1"/>
            </p:cNvSpPr>
            <p:nvPr/>
          </p:nvSpPr>
          <p:spPr bwMode="auto">
            <a:xfrm>
              <a:off x="3243" y="3912"/>
              <a:ext cx="13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&lt;</a:t>
              </a:r>
            </a:p>
          </p:txBody>
        </p:sp>
        <p:sp>
          <p:nvSpPr>
            <p:cNvPr id="110664" name="Rectangle 92"/>
            <p:cNvSpPr>
              <a:spLocks noChangeArrowheads="1"/>
            </p:cNvSpPr>
            <p:nvPr/>
          </p:nvSpPr>
          <p:spPr bwMode="auto">
            <a:xfrm>
              <a:off x="3257" y="3930"/>
              <a:ext cx="12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 </a:t>
              </a:r>
            </a:p>
          </p:txBody>
        </p:sp>
        <p:sp>
          <p:nvSpPr>
            <p:cNvPr id="110665" name="Rectangle 93"/>
            <p:cNvSpPr>
              <a:spLocks noChangeArrowheads="1"/>
            </p:cNvSpPr>
            <p:nvPr/>
          </p:nvSpPr>
          <p:spPr bwMode="auto">
            <a:xfrm>
              <a:off x="3271" y="3910"/>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0</a:t>
              </a:r>
            </a:p>
          </p:txBody>
        </p:sp>
        <p:sp>
          <p:nvSpPr>
            <p:cNvPr id="110666" name="Rectangle 94"/>
            <p:cNvSpPr>
              <a:spLocks noChangeArrowheads="1"/>
            </p:cNvSpPr>
            <p:nvPr/>
          </p:nvSpPr>
          <p:spPr bwMode="auto">
            <a:xfrm>
              <a:off x="3308" y="3881"/>
              <a:ext cx="137"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C</a:t>
              </a:r>
            </a:p>
          </p:txBody>
        </p:sp>
        <p:sp>
          <p:nvSpPr>
            <p:cNvPr id="110667" name="Rectangle 95"/>
            <p:cNvSpPr>
              <a:spLocks noChangeArrowheads="1"/>
            </p:cNvSpPr>
            <p:nvPr/>
          </p:nvSpPr>
          <p:spPr bwMode="auto">
            <a:xfrm>
              <a:off x="3332" y="3882"/>
              <a:ext cx="139"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O</a:t>
              </a:r>
            </a:p>
          </p:txBody>
        </p:sp>
        <p:sp>
          <p:nvSpPr>
            <p:cNvPr id="110668" name="Rectangle 96"/>
            <p:cNvSpPr>
              <a:spLocks noChangeArrowheads="1"/>
            </p:cNvSpPr>
            <p:nvPr/>
          </p:nvSpPr>
          <p:spPr bwMode="auto">
            <a:xfrm>
              <a:off x="3357" y="3881"/>
              <a:ext cx="137"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N</a:t>
              </a:r>
            </a:p>
          </p:txBody>
        </p:sp>
        <p:sp>
          <p:nvSpPr>
            <p:cNvPr id="110669" name="Rectangle 97"/>
            <p:cNvSpPr>
              <a:spLocks noChangeArrowheads="1"/>
            </p:cNvSpPr>
            <p:nvPr/>
          </p:nvSpPr>
          <p:spPr bwMode="auto">
            <a:xfrm>
              <a:off x="3379" y="3881"/>
              <a:ext cx="121"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i</a:t>
              </a:r>
            </a:p>
          </p:txBody>
        </p:sp>
        <p:sp>
          <p:nvSpPr>
            <p:cNvPr id="110670" name="Rectangle 98"/>
            <p:cNvSpPr>
              <a:spLocks noChangeArrowheads="1"/>
            </p:cNvSpPr>
            <p:nvPr/>
          </p:nvSpPr>
          <p:spPr bwMode="auto">
            <a:xfrm>
              <a:off x="3387" y="3881"/>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n</a:t>
              </a:r>
            </a:p>
          </p:txBody>
        </p:sp>
        <p:sp>
          <p:nvSpPr>
            <p:cNvPr id="110671" name="Freeform 99"/>
            <p:cNvSpPr>
              <a:spLocks/>
            </p:cNvSpPr>
            <p:nvPr/>
          </p:nvSpPr>
          <p:spPr bwMode="auto">
            <a:xfrm>
              <a:off x="3271" y="3865"/>
              <a:ext cx="158" cy="111"/>
            </a:xfrm>
            <a:custGeom>
              <a:avLst/>
              <a:gdLst>
                <a:gd name="T0" fmla="*/ 3 w 572"/>
                <a:gd name="T1" fmla="*/ 0 h 401"/>
                <a:gd name="T2" fmla="*/ 2 w 572"/>
                <a:gd name="T3" fmla="*/ 0 h 401"/>
                <a:gd name="T4" fmla="*/ 2 w 572"/>
                <a:gd name="T5" fmla="*/ 2 h 401"/>
                <a:gd name="T6" fmla="*/ 0 w 572"/>
                <a:gd name="T7" fmla="*/ 2 h 401"/>
                <a:gd name="T8" fmla="*/ 0 60000 65536"/>
                <a:gd name="T9" fmla="*/ 0 60000 65536"/>
                <a:gd name="T10" fmla="*/ 0 60000 65536"/>
                <a:gd name="T11" fmla="*/ 0 60000 65536"/>
                <a:gd name="T12" fmla="*/ 0 w 572"/>
                <a:gd name="T13" fmla="*/ 0 h 401"/>
                <a:gd name="T14" fmla="*/ 572 w 572"/>
                <a:gd name="T15" fmla="*/ 401 h 401"/>
              </a:gdLst>
              <a:ahLst/>
              <a:cxnLst>
                <a:cxn ang="T8">
                  <a:pos x="T0" y="T1"/>
                </a:cxn>
                <a:cxn ang="T9">
                  <a:pos x="T2" y="T3"/>
                </a:cxn>
                <a:cxn ang="T10">
                  <a:pos x="T4" y="T5"/>
                </a:cxn>
                <a:cxn ang="T11">
                  <a:pos x="T6" y="T7"/>
                </a:cxn>
              </a:cxnLst>
              <a:rect l="T12" t="T13" r="T14" b="T15"/>
              <a:pathLst>
                <a:path w="572" h="401">
                  <a:moveTo>
                    <a:pt x="571" y="0"/>
                  </a:moveTo>
                  <a:lnTo>
                    <a:pt x="301" y="0"/>
                  </a:lnTo>
                  <a:lnTo>
                    <a:pt x="301" y="400"/>
                  </a:lnTo>
                  <a:lnTo>
                    <a:pt x="0" y="40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72" name="Freeform 100"/>
            <p:cNvSpPr>
              <a:spLocks/>
            </p:cNvSpPr>
            <p:nvPr/>
          </p:nvSpPr>
          <p:spPr bwMode="auto">
            <a:xfrm>
              <a:off x="3397" y="3921"/>
              <a:ext cx="121" cy="37"/>
            </a:xfrm>
            <a:custGeom>
              <a:avLst/>
              <a:gdLst>
                <a:gd name="T0" fmla="*/ 2 w 436"/>
                <a:gd name="T1" fmla="*/ 0 h 136"/>
                <a:gd name="T2" fmla="*/ 2 w 436"/>
                <a:gd name="T3" fmla="*/ 0 h 136"/>
                <a:gd name="T4" fmla="*/ 2 w 436"/>
                <a:gd name="T5" fmla="*/ 1 h 136"/>
                <a:gd name="T6" fmla="*/ 0 w 436"/>
                <a:gd name="T7" fmla="*/ 1 h 136"/>
                <a:gd name="T8" fmla="*/ 0 60000 65536"/>
                <a:gd name="T9" fmla="*/ 0 60000 65536"/>
                <a:gd name="T10" fmla="*/ 0 60000 65536"/>
                <a:gd name="T11" fmla="*/ 0 60000 65536"/>
                <a:gd name="T12" fmla="*/ 0 w 436"/>
                <a:gd name="T13" fmla="*/ 0 h 136"/>
                <a:gd name="T14" fmla="*/ 436 w 436"/>
                <a:gd name="T15" fmla="*/ 136 h 136"/>
              </a:gdLst>
              <a:ahLst/>
              <a:cxnLst>
                <a:cxn ang="T8">
                  <a:pos x="T0" y="T1"/>
                </a:cxn>
                <a:cxn ang="T9">
                  <a:pos x="T2" y="T3"/>
                </a:cxn>
                <a:cxn ang="T10">
                  <a:pos x="T4" y="T5"/>
                </a:cxn>
                <a:cxn ang="T11">
                  <a:pos x="T6" y="T7"/>
                </a:cxn>
              </a:cxnLst>
              <a:rect l="T12" t="T13" r="T14" b="T15"/>
              <a:pathLst>
                <a:path w="436" h="136">
                  <a:moveTo>
                    <a:pt x="435" y="0"/>
                  </a:moveTo>
                  <a:lnTo>
                    <a:pt x="279" y="0"/>
                  </a:lnTo>
                  <a:lnTo>
                    <a:pt x="279" y="135"/>
                  </a:lnTo>
                  <a:lnTo>
                    <a:pt x="0" y="135"/>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73" name="Freeform 101"/>
            <p:cNvSpPr>
              <a:spLocks/>
            </p:cNvSpPr>
            <p:nvPr/>
          </p:nvSpPr>
          <p:spPr bwMode="auto">
            <a:xfrm>
              <a:off x="3270" y="3856"/>
              <a:ext cx="159" cy="43"/>
            </a:xfrm>
            <a:custGeom>
              <a:avLst/>
              <a:gdLst>
                <a:gd name="T0" fmla="*/ 3 w 576"/>
                <a:gd name="T1" fmla="*/ 0 h 155"/>
                <a:gd name="T2" fmla="*/ 1 w 576"/>
                <a:gd name="T3" fmla="*/ 0 h 155"/>
                <a:gd name="T4" fmla="*/ 1 w 576"/>
                <a:gd name="T5" fmla="*/ 1 h 155"/>
                <a:gd name="T6" fmla="*/ 0 w 576"/>
                <a:gd name="T7" fmla="*/ 1 h 155"/>
                <a:gd name="T8" fmla="*/ 0 60000 65536"/>
                <a:gd name="T9" fmla="*/ 0 60000 65536"/>
                <a:gd name="T10" fmla="*/ 0 60000 65536"/>
                <a:gd name="T11" fmla="*/ 0 60000 65536"/>
                <a:gd name="T12" fmla="*/ 0 w 576"/>
                <a:gd name="T13" fmla="*/ 0 h 155"/>
                <a:gd name="T14" fmla="*/ 576 w 576"/>
                <a:gd name="T15" fmla="*/ 155 h 155"/>
              </a:gdLst>
              <a:ahLst/>
              <a:cxnLst>
                <a:cxn ang="T8">
                  <a:pos x="T0" y="T1"/>
                </a:cxn>
                <a:cxn ang="T9">
                  <a:pos x="T2" y="T3"/>
                </a:cxn>
                <a:cxn ang="T10">
                  <a:pos x="T4" y="T5"/>
                </a:cxn>
                <a:cxn ang="T11">
                  <a:pos x="T6" y="T7"/>
                </a:cxn>
              </a:cxnLst>
              <a:rect l="T12" t="T13" r="T14" b="T15"/>
              <a:pathLst>
                <a:path w="576" h="155">
                  <a:moveTo>
                    <a:pt x="575" y="0"/>
                  </a:moveTo>
                  <a:lnTo>
                    <a:pt x="255" y="0"/>
                  </a:lnTo>
                  <a:lnTo>
                    <a:pt x="255" y="154"/>
                  </a:lnTo>
                  <a:lnTo>
                    <a:pt x="0" y="154"/>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74" name="Freeform 102"/>
            <p:cNvSpPr>
              <a:spLocks/>
            </p:cNvSpPr>
            <p:nvPr/>
          </p:nvSpPr>
          <p:spPr bwMode="auto">
            <a:xfrm>
              <a:off x="3276" y="3735"/>
              <a:ext cx="153" cy="104"/>
            </a:xfrm>
            <a:custGeom>
              <a:avLst/>
              <a:gdLst>
                <a:gd name="T0" fmla="*/ 3 w 553"/>
                <a:gd name="T1" fmla="*/ 2 h 375"/>
                <a:gd name="T2" fmla="*/ 2 w 553"/>
                <a:gd name="T3" fmla="*/ 2 h 375"/>
                <a:gd name="T4" fmla="*/ 2 w 553"/>
                <a:gd name="T5" fmla="*/ 0 h 375"/>
                <a:gd name="T6" fmla="*/ 0 w 553"/>
                <a:gd name="T7" fmla="*/ 0 h 375"/>
                <a:gd name="T8" fmla="*/ 0 60000 65536"/>
                <a:gd name="T9" fmla="*/ 0 60000 65536"/>
                <a:gd name="T10" fmla="*/ 0 60000 65536"/>
                <a:gd name="T11" fmla="*/ 0 60000 65536"/>
                <a:gd name="T12" fmla="*/ 0 w 553"/>
                <a:gd name="T13" fmla="*/ 0 h 375"/>
                <a:gd name="T14" fmla="*/ 553 w 553"/>
                <a:gd name="T15" fmla="*/ 375 h 375"/>
              </a:gdLst>
              <a:ahLst/>
              <a:cxnLst>
                <a:cxn ang="T8">
                  <a:pos x="T0" y="T1"/>
                </a:cxn>
                <a:cxn ang="T9">
                  <a:pos x="T2" y="T3"/>
                </a:cxn>
                <a:cxn ang="T10">
                  <a:pos x="T4" y="T5"/>
                </a:cxn>
                <a:cxn ang="T11">
                  <a:pos x="T6" y="T7"/>
                </a:cxn>
              </a:cxnLst>
              <a:rect l="T12" t="T13" r="T14" b="T15"/>
              <a:pathLst>
                <a:path w="553" h="375">
                  <a:moveTo>
                    <a:pt x="552" y="374"/>
                  </a:moveTo>
                  <a:lnTo>
                    <a:pt x="287" y="374"/>
                  </a:lnTo>
                  <a:lnTo>
                    <a:pt x="287" y="0"/>
                  </a:lnTo>
                  <a:lnTo>
                    <a:pt x="0"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75" name="Line 103"/>
            <p:cNvSpPr>
              <a:spLocks noChangeShapeType="1"/>
            </p:cNvSpPr>
            <p:nvPr/>
          </p:nvSpPr>
          <p:spPr bwMode="auto">
            <a:xfrm>
              <a:off x="3472" y="3847"/>
              <a:ext cx="126" cy="0"/>
            </a:xfrm>
            <a:prstGeom prst="line">
              <a:avLst/>
            </a:prstGeom>
            <a:noFill/>
            <a:ln w="12700">
              <a:solidFill>
                <a:srgbClr val="000000"/>
              </a:solidFill>
              <a:round/>
              <a:headEnd/>
              <a:tailEnd/>
            </a:ln>
          </p:spPr>
          <p:txBody>
            <a:bodyPr wrap="none" anchor="ctr"/>
            <a:lstStyle/>
            <a:p>
              <a:endParaRPr lang="zh-CN" altLang="en-US"/>
            </a:p>
          </p:txBody>
        </p:sp>
        <p:sp>
          <p:nvSpPr>
            <p:cNvPr id="110676" name="Freeform 104"/>
            <p:cNvSpPr>
              <a:spLocks/>
            </p:cNvSpPr>
            <p:nvPr/>
          </p:nvSpPr>
          <p:spPr bwMode="auto">
            <a:xfrm>
              <a:off x="3415" y="3820"/>
              <a:ext cx="75" cy="52"/>
            </a:xfrm>
            <a:custGeom>
              <a:avLst/>
              <a:gdLst>
                <a:gd name="T0" fmla="*/ 1 w 268"/>
                <a:gd name="T1" fmla="*/ 0 h 188"/>
                <a:gd name="T2" fmla="*/ 1 w 268"/>
                <a:gd name="T3" fmla="*/ 0 h 188"/>
                <a:gd name="T4" fmla="*/ 1 w 268"/>
                <a:gd name="T5" fmla="*/ 0 h 188"/>
                <a:gd name="T6" fmla="*/ 1 w 268"/>
                <a:gd name="T7" fmla="*/ 0 h 188"/>
                <a:gd name="T8" fmla="*/ 1 w 268"/>
                <a:gd name="T9" fmla="*/ 0 h 188"/>
                <a:gd name="T10" fmla="*/ 0 w 268"/>
                <a:gd name="T11" fmla="*/ 0 h 188"/>
                <a:gd name="T12" fmla="*/ 0 w 268"/>
                <a:gd name="T13" fmla="*/ 0 h 188"/>
                <a:gd name="T14" fmla="*/ 0 w 268"/>
                <a:gd name="T15" fmla="*/ 0 h 188"/>
                <a:gd name="T16" fmla="*/ 0 w 268"/>
                <a:gd name="T17" fmla="*/ 0 h 188"/>
                <a:gd name="T18" fmla="*/ 0 w 268"/>
                <a:gd name="T19" fmla="*/ 0 h 188"/>
                <a:gd name="T20" fmla="*/ 0 w 268"/>
                <a:gd name="T21" fmla="*/ 0 h 188"/>
                <a:gd name="T22" fmla="*/ 0 w 268"/>
                <a:gd name="T23" fmla="*/ 0 h 188"/>
                <a:gd name="T24" fmla="*/ 0 w 268"/>
                <a:gd name="T25" fmla="*/ 0 h 188"/>
                <a:gd name="T26" fmla="*/ 0 w 268"/>
                <a:gd name="T27" fmla="*/ 0 h 188"/>
                <a:gd name="T28" fmla="*/ 0 w 268"/>
                <a:gd name="T29" fmla="*/ 0 h 188"/>
                <a:gd name="T30" fmla="*/ 0 w 268"/>
                <a:gd name="T31" fmla="*/ 0 h 188"/>
                <a:gd name="T32" fmla="*/ 0 w 268"/>
                <a:gd name="T33" fmla="*/ 0 h 188"/>
                <a:gd name="T34" fmla="*/ 0 w 268"/>
                <a:gd name="T35" fmla="*/ 0 h 188"/>
                <a:gd name="T36" fmla="*/ 0 w 268"/>
                <a:gd name="T37" fmla="*/ 0 h 188"/>
                <a:gd name="T38" fmla="*/ 0 w 268"/>
                <a:gd name="T39" fmla="*/ 1 h 188"/>
                <a:gd name="T40" fmla="*/ 0 w 268"/>
                <a:gd name="T41" fmla="*/ 1 h 188"/>
                <a:gd name="T42" fmla="*/ 0 w 268"/>
                <a:gd name="T43" fmla="*/ 1 h 188"/>
                <a:gd name="T44" fmla="*/ 0 w 268"/>
                <a:gd name="T45" fmla="*/ 1 h 188"/>
                <a:gd name="T46" fmla="*/ 0 w 268"/>
                <a:gd name="T47" fmla="*/ 1 h 188"/>
                <a:gd name="T48" fmla="*/ 0 w 268"/>
                <a:gd name="T49" fmla="*/ 1 h 188"/>
                <a:gd name="T50" fmla="*/ 0 w 268"/>
                <a:gd name="T51" fmla="*/ 1 h 188"/>
                <a:gd name="T52" fmla="*/ 0 w 268"/>
                <a:gd name="T53" fmla="*/ 1 h 188"/>
                <a:gd name="T54" fmla="*/ 0 w 268"/>
                <a:gd name="T55" fmla="*/ 1 h 188"/>
                <a:gd name="T56" fmla="*/ 0 w 268"/>
                <a:gd name="T57" fmla="*/ 1 h 188"/>
                <a:gd name="T58" fmla="*/ 0 w 268"/>
                <a:gd name="T59" fmla="*/ 1 h 188"/>
                <a:gd name="T60" fmla="*/ 0 w 268"/>
                <a:gd name="T61" fmla="*/ 1 h 188"/>
                <a:gd name="T62" fmla="*/ 0 w 268"/>
                <a:gd name="T63" fmla="*/ 1 h 188"/>
                <a:gd name="T64" fmla="*/ 0 w 268"/>
                <a:gd name="T65" fmla="*/ 1 h 188"/>
                <a:gd name="T66" fmla="*/ 0 w 268"/>
                <a:gd name="T67" fmla="*/ 1 h 188"/>
                <a:gd name="T68" fmla="*/ 0 w 268"/>
                <a:gd name="T69" fmla="*/ 1 h 188"/>
                <a:gd name="T70" fmla="*/ 0 w 268"/>
                <a:gd name="T71" fmla="*/ 1 h 188"/>
                <a:gd name="T72" fmla="*/ 1 w 268"/>
                <a:gd name="T73" fmla="*/ 1 h 188"/>
                <a:gd name="T74" fmla="*/ 1 w 268"/>
                <a:gd name="T75" fmla="*/ 1 h 188"/>
                <a:gd name="T76" fmla="*/ 1 w 268"/>
                <a:gd name="T77" fmla="*/ 1 h 188"/>
                <a:gd name="T78" fmla="*/ 1 w 268"/>
                <a:gd name="T79" fmla="*/ 1 h 188"/>
                <a:gd name="T80" fmla="*/ 1 w 268"/>
                <a:gd name="T81" fmla="*/ 1 h 188"/>
                <a:gd name="T82" fmla="*/ 1 w 268"/>
                <a:gd name="T83" fmla="*/ 1 h 188"/>
                <a:gd name="T84" fmla="*/ 1 w 268"/>
                <a:gd name="T85" fmla="*/ 1 h 188"/>
                <a:gd name="T86" fmla="*/ 1 w 268"/>
                <a:gd name="T87" fmla="*/ 1 h 188"/>
                <a:gd name="T88" fmla="*/ 1 w 268"/>
                <a:gd name="T89" fmla="*/ 1 h 188"/>
                <a:gd name="T90" fmla="*/ 1 w 268"/>
                <a:gd name="T91" fmla="*/ 1 h 188"/>
                <a:gd name="T92" fmla="*/ 1 w 268"/>
                <a:gd name="T93" fmla="*/ 1 h 188"/>
                <a:gd name="T94" fmla="*/ 2 w 268"/>
                <a:gd name="T95" fmla="*/ 1 h 188"/>
                <a:gd name="T96" fmla="*/ 2 w 268"/>
                <a:gd name="T97" fmla="*/ 1 h 188"/>
                <a:gd name="T98" fmla="*/ 2 w 268"/>
                <a:gd name="T99" fmla="*/ 1 h 188"/>
                <a:gd name="T100" fmla="*/ 2 w 268"/>
                <a:gd name="T101" fmla="*/ 1 h 188"/>
                <a:gd name="T102" fmla="*/ 2 w 268"/>
                <a:gd name="T103" fmla="*/ 1 h 188"/>
                <a:gd name="T104" fmla="*/ 2 w 268"/>
                <a:gd name="T105" fmla="*/ 1 h 188"/>
                <a:gd name="T106" fmla="*/ 2 w 268"/>
                <a:gd name="T107" fmla="*/ 1 h 188"/>
                <a:gd name="T108" fmla="*/ 1 w 268"/>
                <a:gd name="T109" fmla="*/ 0 h 188"/>
                <a:gd name="T110" fmla="*/ 1 w 268"/>
                <a:gd name="T111" fmla="*/ 0 h 188"/>
                <a:gd name="T112" fmla="*/ 1 w 268"/>
                <a:gd name="T113" fmla="*/ 0 h 188"/>
                <a:gd name="T114" fmla="*/ 1 w 268"/>
                <a:gd name="T115" fmla="*/ 0 h 188"/>
                <a:gd name="T116" fmla="*/ 1 w 268"/>
                <a:gd name="T117" fmla="*/ 0 h 188"/>
                <a:gd name="T118" fmla="*/ 1 w 268"/>
                <a:gd name="T119" fmla="*/ 0 h 188"/>
                <a:gd name="T120" fmla="*/ 1 w 268"/>
                <a:gd name="T121" fmla="*/ 0 h 188"/>
                <a:gd name="T122" fmla="*/ 1 w 268"/>
                <a:gd name="T123" fmla="*/ 0 h 1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188"/>
                <a:gd name="T188" fmla="*/ 268 w 268"/>
                <a:gd name="T189" fmla="*/ 188 h 18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188">
                  <a:moveTo>
                    <a:pt x="119" y="0"/>
                  </a:moveTo>
                  <a:lnTo>
                    <a:pt x="115" y="1"/>
                  </a:lnTo>
                  <a:lnTo>
                    <a:pt x="107" y="1"/>
                  </a:lnTo>
                  <a:lnTo>
                    <a:pt x="92" y="1"/>
                  </a:lnTo>
                  <a:lnTo>
                    <a:pt x="76" y="1"/>
                  </a:lnTo>
                  <a:lnTo>
                    <a:pt x="59" y="1"/>
                  </a:lnTo>
                  <a:lnTo>
                    <a:pt x="41" y="1"/>
                  </a:lnTo>
                  <a:lnTo>
                    <a:pt x="25" y="1"/>
                  </a:lnTo>
                  <a:lnTo>
                    <a:pt x="12" y="1"/>
                  </a:lnTo>
                  <a:lnTo>
                    <a:pt x="3" y="1"/>
                  </a:lnTo>
                  <a:lnTo>
                    <a:pt x="0" y="1"/>
                  </a:lnTo>
                  <a:lnTo>
                    <a:pt x="1" y="2"/>
                  </a:lnTo>
                  <a:lnTo>
                    <a:pt x="2" y="5"/>
                  </a:lnTo>
                  <a:lnTo>
                    <a:pt x="6" y="9"/>
                  </a:lnTo>
                  <a:lnTo>
                    <a:pt x="10" y="16"/>
                  </a:lnTo>
                  <a:lnTo>
                    <a:pt x="14" y="23"/>
                  </a:lnTo>
                  <a:lnTo>
                    <a:pt x="19" y="33"/>
                  </a:lnTo>
                  <a:lnTo>
                    <a:pt x="22" y="46"/>
                  </a:lnTo>
                  <a:lnTo>
                    <a:pt x="25" y="59"/>
                  </a:lnTo>
                  <a:lnTo>
                    <a:pt x="28" y="76"/>
                  </a:lnTo>
                  <a:lnTo>
                    <a:pt x="29" y="94"/>
                  </a:lnTo>
                  <a:lnTo>
                    <a:pt x="28" y="112"/>
                  </a:lnTo>
                  <a:lnTo>
                    <a:pt x="25" y="129"/>
                  </a:lnTo>
                  <a:lnTo>
                    <a:pt x="22" y="142"/>
                  </a:lnTo>
                  <a:lnTo>
                    <a:pt x="19" y="155"/>
                  </a:lnTo>
                  <a:lnTo>
                    <a:pt x="14" y="165"/>
                  </a:lnTo>
                  <a:lnTo>
                    <a:pt x="10" y="172"/>
                  </a:lnTo>
                  <a:lnTo>
                    <a:pt x="6" y="179"/>
                  </a:lnTo>
                  <a:lnTo>
                    <a:pt x="2" y="183"/>
                  </a:lnTo>
                  <a:lnTo>
                    <a:pt x="1" y="187"/>
                  </a:lnTo>
                  <a:lnTo>
                    <a:pt x="0" y="187"/>
                  </a:lnTo>
                  <a:lnTo>
                    <a:pt x="3" y="187"/>
                  </a:lnTo>
                  <a:lnTo>
                    <a:pt x="12" y="187"/>
                  </a:lnTo>
                  <a:lnTo>
                    <a:pt x="25" y="187"/>
                  </a:lnTo>
                  <a:lnTo>
                    <a:pt x="41" y="187"/>
                  </a:lnTo>
                  <a:lnTo>
                    <a:pt x="58" y="187"/>
                  </a:lnTo>
                  <a:lnTo>
                    <a:pt x="76" y="187"/>
                  </a:lnTo>
                  <a:lnTo>
                    <a:pt x="92" y="187"/>
                  </a:lnTo>
                  <a:lnTo>
                    <a:pt x="106" y="187"/>
                  </a:lnTo>
                  <a:lnTo>
                    <a:pt x="115" y="187"/>
                  </a:lnTo>
                  <a:lnTo>
                    <a:pt x="121" y="187"/>
                  </a:lnTo>
                  <a:lnTo>
                    <a:pt x="145" y="183"/>
                  </a:lnTo>
                  <a:lnTo>
                    <a:pt x="166" y="175"/>
                  </a:lnTo>
                  <a:lnTo>
                    <a:pt x="188" y="165"/>
                  </a:lnTo>
                  <a:lnTo>
                    <a:pt x="207" y="153"/>
                  </a:lnTo>
                  <a:lnTo>
                    <a:pt x="224" y="140"/>
                  </a:lnTo>
                  <a:lnTo>
                    <a:pt x="239" y="129"/>
                  </a:lnTo>
                  <a:lnTo>
                    <a:pt x="250" y="117"/>
                  </a:lnTo>
                  <a:lnTo>
                    <a:pt x="260" y="106"/>
                  </a:lnTo>
                  <a:lnTo>
                    <a:pt x="265" y="98"/>
                  </a:lnTo>
                  <a:lnTo>
                    <a:pt x="267" y="94"/>
                  </a:lnTo>
                  <a:lnTo>
                    <a:pt x="265" y="89"/>
                  </a:lnTo>
                  <a:lnTo>
                    <a:pt x="260" y="81"/>
                  </a:lnTo>
                  <a:lnTo>
                    <a:pt x="250" y="71"/>
                  </a:lnTo>
                  <a:lnTo>
                    <a:pt x="239" y="59"/>
                  </a:lnTo>
                  <a:lnTo>
                    <a:pt x="224" y="46"/>
                  </a:lnTo>
                  <a:lnTo>
                    <a:pt x="206" y="33"/>
                  </a:lnTo>
                  <a:lnTo>
                    <a:pt x="188" y="21"/>
                  </a:lnTo>
                  <a:lnTo>
                    <a:pt x="166" y="12"/>
                  </a:lnTo>
                  <a:lnTo>
                    <a:pt x="144" y="5"/>
                  </a:lnTo>
                  <a:lnTo>
                    <a:pt x="120" y="1"/>
                  </a:lnTo>
                  <a:lnTo>
                    <a:pt x="119" y="0"/>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677" name="Freeform 105"/>
            <p:cNvSpPr>
              <a:spLocks/>
            </p:cNvSpPr>
            <p:nvPr/>
          </p:nvSpPr>
          <p:spPr bwMode="auto">
            <a:xfrm>
              <a:off x="3415" y="3820"/>
              <a:ext cx="76" cy="54"/>
            </a:xfrm>
            <a:custGeom>
              <a:avLst/>
              <a:gdLst>
                <a:gd name="T0" fmla="*/ 1 w 274"/>
                <a:gd name="T1" fmla="*/ 0 h 194"/>
                <a:gd name="T2" fmla="*/ 1 w 274"/>
                <a:gd name="T3" fmla="*/ 0 h 194"/>
                <a:gd name="T4" fmla="*/ 1 w 274"/>
                <a:gd name="T5" fmla="*/ 0 h 194"/>
                <a:gd name="T6" fmla="*/ 1 w 274"/>
                <a:gd name="T7" fmla="*/ 0 h 194"/>
                <a:gd name="T8" fmla="*/ 1 w 274"/>
                <a:gd name="T9" fmla="*/ 0 h 194"/>
                <a:gd name="T10" fmla="*/ 0 w 274"/>
                <a:gd name="T11" fmla="*/ 0 h 194"/>
                <a:gd name="T12" fmla="*/ 0 w 274"/>
                <a:gd name="T13" fmla="*/ 0 h 194"/>
                <a:gd name="T14" fmla="*/ 0 w 274"/>
                <a:gd name="T15" fmla="*/ 0 h 194"/>
                <a:gd name="T16" fmla="*/ 0 w 274"/>
                <a:gd name="T17" fmla="*/ 0 h 194"/>
                <a:gd name="T18" fmla="*/ 0 w 274"/>
                <a:gd name="T19" fmla="*/ 0 h 194"/>
                <a:gd name="T20" fmla="*/ 0 w 274"/>
                <a:gd name="T21" fmla="*/ 0 h 194"/>
                <a:gd name="T22" fmla="*/ 0 w 274"/>
                <a:gd name="T23" fmla="*/ 0 h 194"/>
                <a:gd name="T24" fmla="*/ 0 w 274"/>
                <a:gd name="T25" fmla="*/ 0 h 194"/>
                <a:gd name="T26" fmla="*/ 0 w 274"/>
                <a:gd name="T27" fmla="*/ 0 h 194"/>
                <a:gd name="T28" fmla="*/ 0 w 274"/>
                <a:gd name="T29" fmla="*/ 0 h 194"/>
                <a:gd name="T30" fmla="*/ 0 w 274"/>
                <a:gd name="T31" fmla="*/ 0 h 194"/>
                <a:gd name="T32" fmla="*/ 0 w 274"/>
                <a:gd name="T33" fmla="*/ 0 h 194"/>
                <a:gd name="T34" fmla="*/ 0 w 274"/>
                <a:gd name="T35" fmla="*/ 0 h 194"/>
                <a:gd name="T36" fmla="*/ 0 w 274"/>
                <a:gd name="T37" fmla="*/ 0 h 194"/>
                <a:gd name="T38" fmla="*/ 0 w 274"/>
                <a:gd name="T39" fmla="*/ 1 h 194"/>
                <a:gd name="T40" fmla="*/ 0 w 274"/>
                <a:gd name="T41" fmla="*/ 1 h 194"/>
                <a:gd name="T42" fmla="*/ 0 w 274"/>
                <a:gd name="T43" fmla="*/ 1 h 194"/>
                <a:gd name="T44" fmla="*/ 0 w 274"/>
                <a:gd name="T45" fmla="*/ 1 h 194"/>
                <a:gd name="T46" fmla="*/ 0 w 274"/>
                <a:gd name="T47" fmla="*/ 1 h 194"/>
                <a:gd name="T48" fmla="*/ 0 w 274"/>
                <a:gd name="T49" fmla="*/ 1 h 194"/>
                <a:gd name="T50" fmla="*/ 0 w 274"/>
                <a:gd name="T51" fmla="*/ 1 h 194"/>
                <a:gd name="T52" fmla="*/ 0 w 274"/>
                <a:gd name="T53" fmla="*/ 1 h 194"/>
                <a:gd name="T54" fmla="*/ 0 w 274"/>
                <a:gd name="T55" fmla="*/ 1 h 194"/>
                <a:gd name="T56" fmla="*/ 0 w 274"/>
                <a:gd name="T57" fmla="*/ 1 h 194"/>
                <a:gd name="T58" fmla="*/ 0 w 274"/>
                <a:gd name="T59" fmla="*/ 1 h 194"/>
                <a:gd name="T60" fmla="*/ 0 w 274"/>
                <a:gd name="T61" fmla="*/ 1 h 194"/>
                <a:gd name="T62" fmla="*/ 0 w 274"/>
                <a:gd name="T63" fmla="*/ 1 h 194"/>
                <a:gd name="T64" fmla="*/ 0 w 274"/>
                <a:gd name="T65" fmla="*/ 1 h 194"/>
                <a:gd name="T66" fmla="*/ 0 w 274"/>
                <a:gd name="T67" fmla="*/ 1 h 194"/>
                <a:gd name="T68" fmla="*/ 0 w 274"/>
                <a:gd name="T69" fmla="*/ 1 h 194"/>
                <a:gd name="T70" fmla="*/ 0 w 274"/>
                <a:gd name="T71" fmla="*/ 1 h 194"/>
                <a:gd name="T72" fmla="*/ 1 w 274"/>
                <a:gd name="T73" fmla="*/ 1 h 194"/>
                <a:gd name="T74" fmla="*/ 1 w 274"/>
                <a:gd name="T75" fmla="*/ 1 h 194"/>
                <a:gd name="T76" fmla="*/ 1 w 274"/>
                <a:gd name="T77" fmla="*/ 1 h 194"/>
                <a:gd name="T78" fmla="*/ 1 w 274"/>
                <a:gd name="T79" fmla="*/ 1 h 194"/>
                <a:gd name="T80" fmla="*/ 1 w 274"/>
                <a:gd name="T81" fmla="*/ 1 h 194"/>
                <a:gd name="T82" fmla="*/ 1 w 274"/>
                <a:gd name="T83" fmla="*/ 1 h 194"/>
                <a:gd name="T84" fmla="*/ 1 w 274"/>
                <a:gd name="T85" fmla="*/ 1 h 194"/>
                <a:gd name="T86" fmla="*/ 1 w 274"/>
                <a:gd name="T87" fmla="*/ 1 h 194"/>
                <a:gd name="T88" fmla="*/ 1 w 274"/>
                <a:gd name="T89" fmla="*/ 1 h 194"/>
                <a:gd name="T90" fmla="*/ 1 w 274"/>
                <a:gd name="T91" fmla="*/ 1 h 194"/>
                <a:gd name="T92" fmla="*/ 1 w 274"/>
                <a:gd name="T93" fmla="*/ 1 h 194"/>
                <a:gd name="T94" fmla="*/ 2 w 274"/>
                <a:gd name="T95" fmla="*/ 1 h 194"/>
                <a:gd name="T96" fmla="*/ 2 w 274"/>
                <a:gd name="T97" fmla="*/ 1 h 194"/>
                <a:gd name="T98" fmla="*/ 2 w 274"/>
                <a:gd name="T99" fmla="*/ 1 h 194"/>
                <a:gd name="T100" fmla="*/ 2 w 274"/>
                <a:gd name="T101" fmla="*/ 1 h 194"/>
                <a:gd name="T102" fmla="*/ 2 w 274"/>
                <a:gd name="T103" fmla="*/ 1 h 194"/>
                <a:gd name="T104" fmla="*/ 2 w 274"/>
                <a:gd name="T105" fmla="*/ 1 h 194"/>
                <a:gd name="T106" fmla="*/ 2 w 274"/>
                <a:gd name="T107" fmla="*/ 1 h 194"/>
                <a:gd name="T108" fmla="*/ 1 w 274"/>
                <a:gd name="T109" fmla="*/ 0 h 194"/>
                <a:gd name="T110" fmla="*/ 1 w 274"/>
                <a:gd name="T111" fmla="*/ 0 h 194"/>
                <a:gd name="T112" fmla="*/ 1 w 274"/>
                <a:gd name="T113" fmla="*/ 0 h 194"/>
                <a:gd name="T114" fmla="*/ 1 w 274"/>
                <a:gd name="T115" fmla="*/ 0 h 194"/>
                <a:gd name="T116" fmla="*/ 1 w 274"/>
                <a:gd name="T117" fmla="*/ 0 h 194"/>
                <a:gd name="T118" fmla="*/ 1 w 274"/>
                <a:gd name="T119" fmla="*/ 0 h 194"/>
                <a:gd name="T120" fmla="*/ 1 w 274"/>
                <a:gd name="T121" fmla="*/ 0 h 19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4"/>
                <a:gd name="T184" fmla="*/ 0 h 194"/>
                <a:gd name="T185" fmla="*/ 274 w 274"/>
                <a:gd name="T186" fmla="*/ 194 h 19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4" h="194">
                  <a:moveTo>
                    <a:pt x="122" y="0"/>
                  </a:moveTo>
                  <a:lnTo>
                    <a:pt x="118" y="1"/>
                  </a:lnTo>
                  <a:lnTo>
                    <a:pt x="109" y="1"/>
                  </a:lnTo>
                  <a:lnTo>
                    <a:pt x="94" y="1"/>
                  </a:lnTo>
                  <a:lnTo>
                    <a:pt x="78" y="1"/>
                  </a:lnTo>
                  <a:lnTo>
                    <a:pt x="60" y="1"/>
                  </a:lnTo>
                  <a:lnTo>
                    <a:pt x="42" y="1"/>
                  </a:lnTo>
                  <a:lnTo>
                    <a:pt x="26" y="1"/>
                  </a:lnTo>
                  <a:lnTo>
                    <a:pt x="12" y="1"/>
                  </a:lnTo>
                  <a:lnTo>
                    <a:pt x="3" y="1"/>
                  </a:lnTo>
                  <a:lnTo>
                    <a:pt x="0" y="1"/>
                  </a:lnTo>
                  <a:lnTo>
                    <a:pt x="1" y="2"/>
                  </a:lnTo>
                  <a:lnTo>
                    <a:pt x="2" y="5"/>
                  </a:lnTo>
                  <a:lnTo>
                    <a:pt x="6" y="9"/>
                  </a:lnTo>
                  <a:lnTo>
                    <a:pt x="10" y="16"/>
                  </a:lnTo>
                  <a:lnTo>
                    <a:pt x="14" y="24"/>
                  </a:lnTo>
                  <a:lnTo>
                    <a:pt x="19" y="34"/>
                  </a:lnTo>
                  <a:lnTo>
                    <a:pt x="23" y="47"/>
                  </a:lnTo>
                  <a:lnTo>
                    <a:pt x="26" y="61"/>
                  </a:lnTo>
                  <a:lnTo>
                    <a:pt x="29" y="78"/>
                  </a:lnTo>
                  <a:lnTo>
                    <a:pt x="30" y="97"/>
                  </a:lnTo>
                  <a:lnTo>
                    <a:pt x="29" y="116"/>
                  </a:lnTo>
                  <a:lnTo>
                    <a:pt x="26" y="133"/>
                  </a:lnTo>
                  <a:lnTo>
                    <a:pt x="23" y="147"/>
                  </a:lnTo>
                  <a:lnTo>
                    <a:pt x="19" y="160"/>
                  </a:lnTo>
                  <a:lnTo>
                    <a:pt x="14" y="170"/>
                  </a:lnTo>
                  <a:lnTo>
                    <a:pt x="10" y="178"/>
                  </a:lnTo>
                  <a:lnTo>
                    <a:pt x="6" y="185"/>
                  </a:lnTo>
                  <a:lnTo>
                    <a:pt x="2" y="189"/>
                  </a:lnTo>
                  <a:lnTo>
                    <a:pt x="1" y="193"/>
                  </a:lnTo>
                  <a:lnTo>
                    <a:pt x="0" y="193"/>
                  </a:lnTo>
                  <a:lnTo>
                    <a:pt x="3" y="193"/>
                  </a:lnTo>
                  <a:lnTo>
                    <a:pt x="12" y="193"/>
                  </a:lnTo>
                  <a:lnTo>
                    <a:pt x="26" y="193"/>
                  </a:lnTo>
                  <a:lnTo>
                    <a:pt x="42" y="193"/>
                  </a:lnTo>
                  <a:lnTo>
                    <a:pt x="59" y="193"/>
                  </a:lnTo>
                  <a:lnTo>
                    <a:pt x="78" y="193"/>
                  </a:lnTo>
                  <a:lnTo>
                    <a:pt x="94" y="193"/>
                  </a:lnTo>
                  <a:lnTo>
                    <a:pt x="108" y="193"/>
                  </a:lnTo>
                  <a:lnTo>
                    <a:pt x="118" y="193"/>
                  </a:lnTo>
                  <a:lnTo>
                    <a:pt x="124" y="193"/>
                  </a:lnTo>
                  <a:lnTo>
                    <a:pt x="148" y="189"/>
                  </a:lnTo>
                  <a:lnTo>
                    <a:pt x="170" y="181"/>
                  </a:lnTo>
                  <a:lnTo>
                    <a:pt x="192" y="170"/>
                  </a:lnTo>
                  <a:lnTo>
                    <a:pt x="212" y="158"/>
                  </a:lnTo>
                  <a:lnTo>
                    <a:pt x="229" y="145"/>
                  </a:lnTo>
                  <a:lnTo>
                    <a:pt x="244" y="133"/>
                  </a:lnTo>
                  <a:lnTo>
                    <a:pt x="256" y="121"/>
                  </a:lnTo>
                  <a:lnTo>
                    <a:pt x="266" y="109"/>
                  </a:lnTo>
                  <a:lnTo>
                    <a:pt x="271" y="101"/>
                  </a:lnTo>
                  <a:lnTo>
                    <a:pt x="273" y="97"/>
                  </a:lnTo>
                  <a:lnTo>
                    <a:pt x="271" y="92"/>
                  </a:lnTo>
                  <a:lnTo>
                    <a:pt x="266" y="84"/>
                  </a:lnTo>
                  <a:lnTo>
                    <a:pt x="256" y="73"/>
                  </a:lnTo>
                  <a:lnTo>
                    <a:pt x="244" y="61"/>
                  </a:lnTo>
                  <a:lnTo>
                    <a:pt x="229" y="47"/>
                  </a:lnTo>
                  <a:lnTo>
                    <a:pt x="211" y="34"/>
                  </a:lnTo>
                  <a:lnTo>
                    <a:pt x="192" y="22"/>
                  </a:lnTo>
                  <a:lnTo>
                    <a:pt x="170" y="12"/>
                  </a:lnTo>
                  <a:lnTo>
                    <a:pt x="147" y="5"/>
                  </a:lnTo>
                  <a:lnTo>
                    <a:pt x="123" y="1"/>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78" name="Freeform 106"/>
            <p:cNvSpPr>
              <a:spLocks/>
            </p:cNvSpPr>
            <p:nvPr/>
          </p:nvSpPr>
          <p:spPr bwMode="auto">
            <a:xfrm>
              <a:off x="2881" y="3724"/>
              <a:ext cx="73" cy="51"/>
            </a:xfrm>
            <a:custGeom>
              <a:avLst/>
              <a:gdLst>
                <a:gd name="T0" fmla="*/ 1 w 264"/>
                <a:gd name="T1" fmla="*/ 0 h 185"/>
                <a:gd name="T2" fmla="*/ 1 w 264"/>
                <a:gd name="T3" fmla="*/ 0 h 185"/>
                <a:gd name="T4" fmla="*/ 1 w 264"/>
                <a:gd name="T5" fmla="*/ 0 h 185"/>
                <a:gd name="T6" fmla="*/ 1 w 264"/>
                <a:gd name="T7" fmla="*/ 0 h 185"/>
                <a:gd name="T8" fmla="*/ 1 w 264"/>
                <a:gd name="T9" fmla="*/ 0 h 185"/>
                <a:gd name="T10" fmla="*/ 0 w 264"/>
                <a:gd name="T11" fmla="*/ 0 h 185"/>
                <a:gd name="T12" fmla="*/ 0 w 264"/>
                <a:gd name="T13" fmla="*/ 0 h 185"/>
                <a:gd name="T14" fmla="*/ 0 w 264"/>
                <a:gd name="T15" fmla="*/ 0 h 185"/>
                <a:gd name="T16" fmla="*/ 0 w 264"/>
                <a:gd name="T17" fmla="*/ 0 h 185"/>
                <a:gd name="T18" fmla="*/ 0 w 264"/>
                <a:gd name="T19" fmla="*/ 0 h 185"/>
                <a:gd name="T20" fmla="*/ 0 w 264"/>
                <a:gd name="T21" fmla="*/ 0 h 185"/>
                <a:gd name="T22" fmla="*/ 0 w 264"/>
                <a:gd name="T23" fmla="*/ 0 h 185"/>
                <a:gd name="T24" fmla="*/ 0 w 264"/>
                <a:gd name="T25" fmla="*/ 0 h 185"/>
                <a:gd name="T26" fmla="*/ 0 w 264"/>
                <a:gd name="T27" fmla="*/ 0 h 185"/>
                <a:gd name="T28" fmla="*/ 0 w 264"/>
                <a:gd name="T29" fmla="*/ 0 h 185"/>
                <a:gd name="T30" fmla="*/ 0 w 264"/>
                <a:gd name="T31" fmla="*/ 0 h 185"/>
                <a:gd name="T32" fmla="*/ 0 w 264"/>
                <a:gd name="T33" fmla="*/ 0 h 185"/>
                <a:gd name="T34" fmla="*/ 0 w 264"/>
                <a:gd name="T35" fmla="*/ 0 h 185"/>
                <a:gd name="T36" fmla="*/ 0 w 264"/>
                <a:gd name="T37" fmla="*/ 0 h 185"/>
                <a:gd name="T38" fmla="*/ 0 w 264"/>
                <a:gd name="T39" fmla="*/ 1 h 185"/>
                <a:gd name="T40" fmla="*/ 0 w 264"/>
                <a:gd name="T41" fmla="*/ 1 h 185"/>
                <a:gd name="T42" fmla="*/ 0 w 264"/>
                <a:gd name="T43" fmla="*/ 1 h 185"/>
                <a:gd name="T44" fmla="*/ 0 w 264"/>
                <a:gd name="T45" fmla="*/ 1 h 185"/>
                <a:gd name="T46" fmla="*/ 0 w 264"/>
                <a:gd name="T47" fmla="*/ 1 h 185"/>
                <a:gd name="T48" fmla="*/ 0 w 264"/>
                <a:gd name="T49" fmla="*/ 1 h 185"/>
                <a:gd name="T50" fmla="*/ 0 w 264"/>
                <a:gd name="T51" fmla="*/ 1 h 185"/>
                <a:gd name="T52" fmla="*/ 0 w 264"/>
                <a:gd name="T53" fmla="*/ 1 h 185"/>
                <a:gd name="T54" fmla="*/ 0 w 264"/>
                <a:gd name="T55" fmla="*/ 1 h 185"/>
                <a:gd name="T56" fmla="*/ 0 w 264"/>
                <a:gd name="T57" fmla="*/ 1 h 185"/>
                <a:gd name="T58" fmla="*/ 0 w 264"/>
                <a:gd name="T59" fmla="*/ 1 h 185"/>
                <a:gd name="T60" fmla="*/ 0 w 264"/>
                <a:gd name="T61" fmla="*/ 1 h 185"/>
                <a:gd name="T62" fmla="*/ 0 w 264"/>
                <a:gd name="T63" fmla="*/ 1 h 185"/>
                <a:gd name="T64" fmla="*/ 0 w 264"/>
                <a:gd name="T65" fmla="*/ 1 h 185"/>
                <a:gd name="T66" fmla="*/ 0 w 264"/>
                <a:gd name="T67" fmla="*/ 1 h 185"/>
                <a:gd name="T68" fmla="*/ 0 w 264"/>
                <a:gd name="T69" fmla="*/ 1 h 185"/>
                <a:gd name="T70" fmla="*/ 0 w 264"/>
                <a:gd name="T71" fmla="*/ 1 h 185"/>
                <a:gd name="T72" fmla="*/ 1 w 264"/>
                <a:gd name="T73" fmla="*/ 1 h 185"/>
                <a:gd name="T74" fmla="*/ 1 w 264"/>
                <a:gd name="T75" fmla="*/ 1 h 185"/>
                <a:gd name="T76" fmla="*/ 1 w 264"/>
                <a:gd name="T77" fmla="*/ 1 h 185"/>
                <a:gd name="T78" fmla="*/ 1 w 264"/>
                <a:gd name="T79" fmla="*/ 1 h 185"/>
                <a:gd name="T80" fmla="*/ 1 w 264"/>
                <a:gd name="T81" fmla="*/ 1 h 185"/>
                <a:gd name="T82" fmla="*/ 1 w 264"/>
                <a:gd name="T83" fmla="*/ 1 h 185"/>
                <a:gd name="T84" fmla="*/ 1 w 264"/>
                <a:gd name="T85" fmla="*/ 1 h 185"/>
                <a:gd name="T86" fmla="*/ 1 w 264"/>
                <a:gd name="T87" fmla="*/ 1 h 185"/>
                <a:gd name="T88" fmla="*/ 1 w 264"/>
                <a:gd name="T89" fmla="*/ 1 h 185"/>
                <a:gd name="T90" fmla="*/ 1 w 264"/>
                <a:gd name="T91" fmla="*/ 1 h 185"/>
                <a:gd name="T92" fmla="*/ 1 w 264"/>
                <a:gd name="T93" fmla="*/ 1 h 185"/>
                <a:gd name="T94" fmla="*/ 1 w 264"/>
                <a:gd name="T95" fmla="*/ 1 h 185"/>
                <a:gd name="T96" fmla="*/ 2 w 264"/>
                <a:gd name="T97" fmla="*/ 1 h 185"/>
                <a:gd name="T98" fmla="*/ 2 w 264"/>
                <a:gd name="T99" fmla="*/ 1 h 185"/>
                <a:gd name="T100" fmla="*/ 2 w 264"/>
                <a:gd name="T101" fmla="*/ 1 h 185"/>
                <a:gd name="T102" fmla="*/ 2 w 264"/>
                <a:gd name="T103" fmla="*/ 1 h 185"/>
                <a:gd name="T104" fmla="*/ 2 w 264"/>
                <a:gd name="T105" fmla="*/ 1 h 185"/>
                <a:gd name="T106" fmla="*/ 1 w 264"/>
                <a:gd name="T107" fmla="*/ 0 h 185"/>
                <a:gd name="T108" fmla="*/ 1 w 264"/>
                <a:gd name="T109" fmla="*/ 0 h 185"/>
                <a:gd name="T110" fmla="*/ 1 w 264"/>
                <a:gd name="T111" fmla="*/ 0 h 185"/>
                <a:gd name="T112" fmla="*/ 1 w 264"/>
                <a:gd name="T113" fmla="*/ 0 h 185"/>
                <a:gd name="T114" fmla="*/ 1 w 264"/>
                <a:gd name="T115" fmla="*/ 0 h 185"/>
                <a:gd name="T116" fmla="*/ 1 w 264"/>
                <a:gd name="T117" fmla="*/ 0 h 185"/>
                <a:gd name="T118" fmla="*/ 1 w 264"/>
                <a:gd name="T119" fmla="*/ 0 h 185"/>
                <a:gd name="T120" fmla="*/ 1 w 264"/>
                <a:gd name="T121" fmla="*/ 0 h 185"/>
                <a:gd name="T122" fmla="*/ 1 w 264"/>
                <a:gd name="T123" fmla="*/ 0 h 1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4"/>
                <a:gd name="T187" fmla="*/ 0 h 185"/>
                <a:gd name="T188" fmla="*/ 264 w 264"/>
                <a:gd name="T189" fmla="*/ 185 h 1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4" h="185">
                  <a:moveTo>
                    <a:pt x="118" y="0"/>
                  </a:moveTo>
                  <a:lnTo>
                    <a:pt x="114" y="1"/>
                  </a:lnTo>
                  <a:lnTo>
                    <a:pt x="105" y="1"/>
                  </a:lnTo>
                  <a:lnTo>
                    <a:pt x="91" y="1"/>
                  </a:lnTo>
                  <a:lnTo>
                    <a:pt x="75" y="1"/>
                  </a:lnTo>
                  <a:lnTo>
                    <a:pt x="58" y="1"/>
                  </a:lnTo>
                  <a:lnTo>
                    <a:pt x="40" y="1"/>
                  </a:lnTo>
                  <a:lnTo>
                    <a:pt x="24" y="1"/>
                  </a:lnTo>
                  <a:lnTo>
                    <a:pt x="13" y="1"/>
                  </a:lnTo>
                  <a:lnTo>
                    <a:pt x="3" y="1"/>
                  </a:lnTo>
                  <a:lnTo>
                    <a:pt x="0" y="1"/>
                  </a:lnTo>
                  <a:lnTo>
                    <a:pt x="1" y="2"/>
                  </a:lnTo>
                  <a:lnTo>
                    <a:pt x="3" y="5"/>
                  </a:lnTo>
                  <a:lnTo>
                    <a:pt x="6" y="9"/>
                  </a:lnTo>
                  <a:lnTo>
                    <a:pt x="10" y="15"/>
                  </a:lnTo>
                  <a:lnTo>
                    <a:pt x="15" y="23"/>
                  </a:lnTo>
                  <a:lnTo>
                    <a:pt x="19" y="33"/>
                  </a:lnTo>
                  <a:lnTo>
                    <a:pt x="22" y="45"/>
                  </a:lnTo>
                  <a:lnTo>
                    <a:pt x="25" y="59"/>
                  </a:lnTo>
                  <a:lnTo>
                    <a:pt x="28" y="75"/>
                  </a:lnTo>
                  <a:lnTo>
                    <a:pt x="28" y="92"/>
                  </a:lnTo>
                  <a:lnTo>
                    <a:pt x="28" y="110"/>
                  </a:lnTo>
                  <a:lnTo>
                    <a:pt x="25" y="126"/>
                  </a:lnTo>
                  <a:lnTo>
                    <a:pt x="22" y="140"/>
                  </a:lnTo>
                  <a:lnTo>
                    <a:pt x="19" y="152"/>
                  </a:lnTo>
                  <a:lnTo>
                    <a:pt x="15" y="162"/>
                  </a:lnTo>
                  <a:lnTo>
                    <a:pt x="10" y="170"/>
                  </a:lnTo>
                  <a:lnTo>
                    <a:pt x="6" y="176"/>
                  </a:lnTo>
                  <a:lnTo>
                    <a:pt x="3" y="180"/>
                  </a:lnTo>
                  <a:lnTo>
                    <a:pt x="1" y="183"/>
                  </a:lnTo>
                  <a:lnTo>
                    <a:pt x="0" y="184"/>
                  </a:lnTo>
                  <a:lnTo>
                    <a:pt x="3" y="184"/>
                  </a:lnTo>
                  <a:lnTo>
                    <a:pt x="12" y="184"/>
                  </a:lnTo>
                  <a:lnTo>
                    <a:pt x="24" y="184"/>
                  </a:lnTo>
                  <a:lnTo>
                    <a:pt x="40" y="184"/>
                  </a:lnTo>
                  <a:lnTo>
                    <a:pt x="58" y="184"/>
                  </a:lnTo>
                  <a:lnTo>
                    <a:pt x="75" y="184"/>
                  </a:lnTo>
                  <a:lnTo>
                    <a:pt x="91" y="184"/>
                  </a:lnTo>
                  <a:lnTo>
                    <a:pt x="105" y="184"/>
                  </a:lnTo>
                  <a:lnTo>
                    <a:pt x="114" y="184"/>
                  </a:lnTo>
                  <a:lnTo>
                    <a:pt x="119" y="184"/>
                  </a:lnTo>
                  <a:lnTo>
                    <a:pt x="142" y="180"/>
                  </a:lnTo>
                  <a:lnTo>
                    <a:pt x="164" y="172"/>
                  </a:lnTo>
                  <a:lnTo>
                    <a:pt x="185" y="163"/>
                  </a:lnTo>
                  <a:lnTo>
                    <a:pt x="204" y="151"/>
                  </a:lnTo>
                  <a:lnTo>
                    <a:pt x="220" y="138"/>
                  </a:lnTo>
                  <a:lnTo>
                    <a:pt x="236" y="126"/>
                  </a:lnTo>
                  <a:lnTo>
                    <a:pt x="247" y="114"/>
                  </a:lnTo>
                  <a:lnTo>
                    <a:pt x="255" y="105"/>
                  </a:lnTo>
                  <a:lnTo>
                    <a:pt x="261" y="97"/>
                  </a:lnTo>
                  <a:lnTo>
                    <a:pt x="263" y="92"/>
                  </a:lnTo>
                  <a:lnTo>
                    <a:pt x="261" y="87"/>
                  </a:lnTo>
                  <a:lnTo>
                    <a:pt x="255" y="79"/>
                  </a:lnTo>
                  <a:lnTo>
                    <a:pt x="247" y="70"/>
                  </a:lnTo>
                  <a:lnTo>
                    <a:pt x="236" y="57"/>
                  </a:lnTo>
                  <a:lnTo>
                    <a:pt x="220" y="45"/>
                  </a:lnTo>
                  <a:lnTo>
                    <a:pt x="204" y="33"/>
                  </a:lnTo>
                  <a:lnTo>
                    <a:pt x="185" y="21"/>
                  </a:lnTo>
                  <a:lnTo>
                    <a:pt x="164" y="12"/>
                  </a:lnTo>
                  <a:lnTo>
                    <a:pt x="142" y="5"/>
                  </a:lnTo>
                  <a:lnTo>
                    <a:pt x="118" y="1"/>
                  </a:lnTo>
                  <a:lnTo>
                    <a:pt x="118" y="0"/>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679" name="Freeform 107"/>
            <p:cNvSpPr>
              <a:spLocks/>
            </p:cNvSpPr>
            <p:nvPr/>
          </p:nvSpPr>
          <p:spPr bwMode="auto">
            <a:xfrm>
              <a:off x="2881" y="3724"/>
              <a:ext cx="74" cy="53"/>
            </a:xfrm>
            <a:custGeom>
              <a:avLst/>
              <a:gdLst>
                <a:gd name="T0" fmla="*/ 1 w 270"/>
                <a:gd name="T1" fmla="*/ 0 h 191"/>
                <a:gd name="T2" fmla="*/ 1 w 270"/>
                <a:gd name="T3" fmla="*/ 0 h 191"/>
                <a:gd name="T4" fmla="*/ 1 w 270"/>
                <a:gd name="T5" fmla="*/ 0 h 191"/>
                <a:gd name="T6" fmla="*/ 1 w 270"/>
                <a:gd name="T7" fmla="*/ 0 h 191"/>
                <a:gd name="T8" fmla="*/ 1 w 270"/>
                <a:gd name="T9" fmla="*/ 0 h 191"/>
                <a:gd name="T10" fmla="*/ 0 w 270"/>
                <a:gd name="T11" fmla="*/ 0 h 191"/>
                <a:gd name="T12" fmla="*/ 0 w 270"/>
                <a:gd name="T13" fmla="*/ 0 h 191"/>
                <a:gd name="T14" fmla="*/ 0 w 270"/>
                <a:gd name="T15" fmla="*/ 0 h 191"/>
                <a:gd name="T16" fmla="*/ 0 w 270"/>
                <a:gd name="T17" fmla="*/ 0 h 191"/>
                <a:gd name="T18" fmla="*/ 0 w 270"/>
                <a:gd name="T19" fmla="*/ 0 h 191"/>
                <a:gd name="T20" fmla="*/ 0 w 270"/>
                <a:gd name="T21" fmla="*/ 0 h 191"/>
                <a:gd name="T22" fmla="*/ 0 w 270"/>
                <a:gd name="T23" fmla="*/ 0 h 191"/>
                <a:gd name="T24" fmla="*/ 0 w 270"/>
                <a:gd name="T25" fmla="*/ 0 h 191"/>
                <a:gd name="T26" fmla="*/ 0 w 270"/>
                <a:gd name="T27" fmla="*/ 0 h 191"/>
                <a:gd name="T28" fmla="*/ 0 w 270"/>
                <a:gd name="T29" fmla="*/ 0 h 191"/>
                <a:gd name="T30" fmla="*/ 0 w 270"/>
                <a:gd name="T31" fmla="*/ 0 h 191"/>
                <a:gd name="T32" fmla="*/ 0 w 270"/>
                <a:gd name="T33" fmla="*/ 0 h 191"/>
                <a:gd name="T34" fmla="*/ 0 w 270"/>
                <a:gd name="T35" fmla="*/ 0 h 191"/>
                <a:gd name="T36" fmla="*/ 0 w 270"/>
                <a:gd name="T37" fmla="*/ 0 h 191"/>
                <a:gd name="T38" fmla="*/ 0 w 270"/>
                <a:gd name="T39" fmla="*/ 1 h 191"/>
                <a:gd name="T40" fmla="*/ 0 w 270"/>
                <a:gd name="T41" fmla="*/ 1 h 191"/>
                <a:gd name="T42" fmla="*/ 0 w 270"/>
                <a:gd name="T43" fmla="*/ 1 h 191"/>
                <a:gd name="T44" fmla="*/ 0 w 270"/>
                <a:gd name="T45" fmla="*/ 1 h 191"/>
                <a:gd name="T46" fmla="*/ 0 w 270"/>
                <a:gd name="T47" fmla="*/ 1 h 191"/>
                <a:gd name="T48" fmla="*/ 0 w 270"/>
                <a:gd name="T49" fmla="*/ 1 h 191"/>
                <a:gd name="T50" fmla="*/ 0 w 270"/>
                <a:gd name="T51" fmla="*/ 1 h 191"/>
                <a:gd name="T52" fmla="*/ 0 w 270"/>
                <a:gd name="T53" fmla="*/ 1 h 191"/>
                <a:gd name="T54" fmla="*/ 0 w 270"/>
                <a:gd name="T55" fmla="*/ 1 h 191"/>
                <a:gd name="T56" fmla="*/ 0 w 270"/>
                <a:gd name="T57" fmla="*/ 1 h 191"/>
                <a:gd name="T58" fmla="*/ 0 w 270"/>
                <a:gd name="T59" fmla="*/ 1 h 191"/>
                <a:gd name="T60" fmla="*/ 0 w 270"/>
                <a:gd name="T61" fmla="*/ 1 h 191"/>
                <a:gd name="T62" fmla="*/ 0 w 270"/>
                <a:gd name="T63" fmla="*/ 1 h 191"/>
                <a:gd name="T64" fmla="*/ 0 w 270"/>
                <a:gd name="T65" fmla="*/ 1 h 191"/>
                <a:gd name="T66" fmla="*/ 0 w 270"/>
                <a:gd name="T67" fmla="*/ 1 h 191"/>
                <a:gd name="T68" fmla="*/ 0 w 270"/>
                <a:gd name="T69" fmla="*/ 1 h 191"/>
                <a:gd name="T70" fmla="*/ 0 w 270"/>
                <a:gd name="T71" fmla="*/ 1 h 191"/>
                <a:gd name="T72" fmla="*/ 1 w 270"/>
                <a:gd name="T73" fmla="*/ 1 h 191"/>
                <a:gd name="T74" fmla="*/ 1 w 270"/>
                <a:gd name="T75" fmla="*/ 1 h 191"/>
                <a:gd name="T76" fmla="*/ 1 w 270"/>
                <a:gd name="T77" fmla="*/ 1 h 191"/>
                <a:gd name="T78" fmla="*/ 1 w 270"/>
                <a:gd name="T79" fmla="*/ 1 h 191"/>
                <a:gd name="T80" fmla="*/ 1 w 270"/>
                <a:gd name="T81" fmla="*/ 1 h 191"/>
                <a:gd name="T82" fmla="*/ 1 w 270"/>
                <a:gd name="T83" fmla="*/ 1 h 191"/>
                <a:gd name="T84" fmla="*/ 1 w 270"/>
                <a:gd name="T85" fmla="*/ 1 h 191"/>
                <a:gd name="T86" fmla="*/ 1 w 270"/>
                <a:gd name="T87" fmla="*/ 1 h 191"/>
                <a:gd name="T88" fmla="*/ 1 w 270"/>
                <a:gd name="T89" fmla="*/ 1 h 191"/>
                <a:gd name="T90" fmla="*/ 1 w 270"/>
                <a:gd name="T91" fmla="*/ 1 h 191"/>
                <a:gd name="T92" fmla="*/ 1 w 270"/>
                <a:gd name="T93" fmla="*/ 1 h 191"/>
                <a:gd name="T94" fmla="*/ 1 w 270"/>
                <a:gd name="T95" fmla="*/ 1 h 191"/>
                <a:gd name="T96" fmla="*/ 1 w 270"/>
                <a:gd name="T97" fmla="*/ 1 h 191"/>
                <a:gd name="T98" fmla="*/ 1 w 270"/>
                <a:gd name="T99" fmla="*/ 1 h 191"/>
                <a:gd name="T100" fmla="*/ 1 w 270"/>
                <a:gd name="T101" fmla="*/ 1 h 191"/>
                <a:gd name="T102" fmla="*/ 1 w 270"/>
                <a:gd name="T103" fmla="*/ 1 h 191"/>
                <a:gd name="T104" fmla="*/ 1 w 270"/>
                <a:gd name="T105" fmla="*/ 1 h 191"/>
                <a:gd name="T106" fmla="*/ 1 w 270"/>
                <a:gd name="T107" fmla="*/ 1 h 191"/>
                <a:gd name="T108" fmla="*/ 1 w 270"/>
                <a:gd name="T109" fmla="*/ 0 h 191"/>
                <a:gd name="T110" fmla="*/ 1 w 270"/>
                <a:gd name="T111" fmla="*/ 0 h 191"/>
                <a:gd name="T112" fmla="*/ 1 w 270"/>
                <a:gd name="T113" fmla="*/ 0 h 191"/>
                <a:gd name="T114" fmla="*/ 1 w 270"/>
                <a:gd name="T115" fmla="*/ 0 h 191"/>
                <a:gd name="T116" fmla="*/ 1 w 270"/>
                <a:gd name="T117" fmla="*/ 0 h 191"/>
                <a:gd name="T118" fmla="*/ 1 w 270"/>
                <a:gd name="T119" fmla="*/ 0 h 191"/>
                <a:gd name="T120" fmla="*/ 1 w 270"/>
                <a:gd name="T121" fmla="*/ 0 h 1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0"/>
                <a:gd name="T184" fmla="*/ 0 h 191"/>
                <a:gd name="T185" fmla="*/ 270 w 270"/>
                <a:gd name="T186" fmla="*/ 191 h 1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0" h="191">
                  <a:moveTo>
                    <a:pt x="121" y="0"/>
                  </a:moveTo>
                  <a:lnTo>
                    <a:pt x="117" y="1"/>
                  </a:lnTo>
                  <a:lnTo>
                    <a:pt x="107" y="1"/>
                  </a:lnTo>
                  <a:lnTo>
                    <a:pt x="93" y="1"/>
                  </a:lnTo>
                  <a:lnTo>
                    <a:pt x="77" y="1"/>
                  </a:lnTo>
                  <a:lnTo>
                    <a:pt x="59" y="1"/>
                  </a:lnTo>
                  <a:lnTo>
                    <a:pt x="41" y="1"/>
                  </a:lnTo>
                  <a:lnTo>
                    <a:pt x="25" y="1"/>
                  </a:lnTo>
                  <a:lnTo>
                    <a:pt x="13" y="1"/>
                  </a:lnTo>
                  <a:lnTo>
                    <a:pt x="3" y="1"/>
                  </a:lnTo>
                  <a:lnTo>
                    <a:pt x="0" y="1"/>
                  </a:lnTo>
                  <a:lnTo>
                    <a:pt x="1" y="2"/>
                  </a:lnTo>
                  <a:lnTo>
                    <a:pt x="3" y="5"/>
                  </a:lnTo>
                  <a:lnTo>
                    <a:pt x="6" y="9"/>
                  </a:lnTo>
                  <a:lnTo>
                    <a:pt x="10" y="15"/>
                  </a:lnTo>
                  <a:lnTo>
                    <a:pt x="15" y="24"/>
                  </a:lnTo>
                  <a:lnTo>
                    <a:pt x="19" y="34"/>
                  </a:lnTo>
                  <a:lnTo>
                    <a:pt x="23" y="46"/>
                  </a:lnTo>
                  <a:lnTo>
                    <a:pt x="26" y="61"/>
                  </a:lnTo>
                  <a:lnTo>
                    <a:pt x="29" y="77"/>
                  </a:lnTo>
                  <a:lnTo>
                    <a:pt x="29" y="95"/>
                  </a:lnTo>
                  <a:lnTo>
                    <a:pt x="29" y="114"/>
                  </a:lnTo>
                  <a:lnTo>
                    <a:pt x="26" y="130"/>
                  </a:lnTo>
                  <a:lnTo>
                    <a:pt x="23" y="145"/>
                  </a:lnTo>
                  <a:lnTo>
                    <a:pt x="19" y="157"/>
                  </a:lnTo>
                  <a:lnTo>
                    <a:pt x="15" y="167"/>
                  </a:lnTo>
                  <a:lnTo>
                    <a:pt x="10" y="176"/>
                  </a:lnTo>
                  <a:lnTo>
                    <a:pt x="6" y="182"/>
                  </a:lnTo>
                  <a:lnTo>
                    <a:pt x="3" y="186"/>
                  </a:lnTo>
                  <a:lnTo>
                    <a:pt x="1" y="189"/>
                  </a:lnTo>
                  <a:lnTo>
                    <a:pt x="0" y="190"/>
                  </a:lnTo>
                  <a:lnTo>
                    <a:pt x="3" y="190"/>
                  </a:lnTo>
                  <a:lnTo>
                    <a:pt x="12" y="190"/>
                  </a:lnTo>
                  <a:lnTo>
                    <a:pt x="25" y="190"/>
                  </a:lnTo>
                  <a:lnTo>
                    <a:pt x="41" y="190"/>
                  </a:lnTo>
                  <a:lnTo>
                    <a:pt x="59" y="190"/>
                  </a:lnTo>
                  <a:lnTo>
                    <a:pt x="77" y="190"/>
                  </a:lnTo>
                  <a:lnTo>
                    <a:pt x="93" y="190"/>
                  </a:lnTo>
                  <a:lnTo>
                    <a:pt x="107" y="190"/>
                  </a:lnTo>
                  <a:lnTo>
                    <a:pt x="117" y="190"/>
                  </a:lnTo>
                  <a:lnTo>
                    <a:pt x="122" y="190"/>
                  </a:lnTo>
                  <a:lnTo>
                    <a:pt x="145" y="186"/>
                  </a:lnTo>
                  <a:lnTo>
                    <a:pt x="168" y="178"/>
                  </a:lnTo>
                  <a:lnTo>
                    <a:pt x="189" y="168"/>
                  </a:lnTo>
                  <a:lnTo>
                    <a:pt x="209" y="156"/>
                  </a:lnTo>
                  <a:lnTo>
                    <a:pt x="225" y="143"/>
                  </a:lnTo>
                  <a:lnTo>
                    <a:pt x="241" y="130"/>
                  </a:lnTo>
                  <a:lnTo>
                    <a:pt x="253" y="118"/>
                  </a:lnTo>
                  <a:lnTo>
                    <a:pt x="261" y="108"/>
                  </a:lnTo>
                  <a:lnTo>
                    <a:pt x="267" y="100"/>
                  </a:lnTo>
                  <a:lnTo>
                    <a:pt x="269" y="95"/>
                  </a:lnTo>
                  <a:lnTo>
                    <a:pt x="267" y="90"/>
                  </a:lnTo>
                  <a:lnTo>
                    <a:pt x="261" y="82"/>
                  </a:lnTo>
                  <a:lnTo>
                    <a:pt x="253" y="72"/>
                  </a:lnTo>
                  <a:lnTo>
                    <a:pt x="241" y="59"/>
                  </a:lnTo>
                  <a:lnTo>
                    <a:pt x="225" y="46"/>
                  </a:lnTo>
                  <a:lnTo>
                    <a:pt x="209" y="34"/>
                  </a:lnTo>
                  <a:lnTo>
                    <a:pt x="189" y="22"/>
                  </a:lnTo>
                  <a:lnTo>
                    <a:pt x="168" y="12"/>
                  </a:lnTo>
                  <a:lnTo>
                    <a:pt x="145" y="5"/>
                  </a:lnTo>
                  <a:lnTo>
                    <a:pt x="121" y="1"/>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80" name="Freeform 108"/>
            <p:cNvSpPr>
              <a:spLocks/>
            </p:cNvSpPr>
            <p:nvPr/>
          </p:nvSpPr>
          <p:spPr bwMode="auto">
            <a:xfrm>
              <a:off x="2955" y="3745"/>
              <a:ext cx="9" cy="9"/>
            </a:xfrm>
            <a:custGeom>
              <a:avLst/>
              <a:gdLst>
                <a:gd name="T0" fmla="*/ 0 w 33"/>
                <a:gd name="T1" fmla="*/ 0 h 31"/>
                <a:gd name="T2" fmla="*/ 0 w 33"/>
                <a:gd name="T3" fmla="*/ 0 h 31"/>
                <a:gd name="T4" fmla="*/ 0 w 33"/>
                <a:gd name="T5" fmla="*/ 0 h 31"/>
                <a:gd name="T6" fmla="*/ 0 w 33"/>
                <a:gd name="T7" fmla="*/ 0 h 31"/>
                <a:gd name="T8" fmla="*/ 0 w 33"/>
                <a:gd name="T9" fmla="*/ 0 h 31"/>
                <a:gd name="T10" fmla="*/ 0 w 33"/>
                <a:gd name="T11" fmla="*/ 0 h 31"/>
                <a:gd name="T12" fmla="*/ 0 w 33"/>
                <a:gd name="T13" fmla="*/ 0 h 31"/>
                <a:gd name="T14" fmla="*/ 0 w 33"/>
                <a:gd name="T15" fmla="*/ 0 h 31"/>
                <a:gd name="T16" fmla="*/ 0 w 33"/>
                <a:gd name="T17" fmla="*/ 0 h 31"/>
                <a:gd name="T18" fmla="*/ 0 w 33"/>
                <a:gd name="T19" fmla="*/ 0 h 31"/>
                <a:gd name="T20" fmla="*/ 0 w 33"/>
                <a:gd name="T21" fmla="*/ 0 h 31"/>
                <a:gd name="T22" fmla="*/ 0 w 33"/>
                <a:gd name="T23" fmla="*/ 0 h 31"/>
                <a:gd name="T24" fmla="*/ 0 w 33"/>
                <a:gd name="T25" fmla="*/ 0 h 31"/>
                <a:gd name="T26" fmla="*/ 0 w 33"/>
                <a:gd name="T27" fmla="*/ 0 h 31"/>
                <a:gd name="T28" fmla="*/ 0 w 33"/>
                <a:gd name="T29" fmla="*/ 0 h 31"/>
                <a:gd name="T30" fmla="*/ 0 w 33"/>
                <a:gd name="T31" fmla="*/ 0 h 31"/>
                <a:gd name="T32" fmla="*/ 0 w 33"/>
                <a:gd name="T33" fmla="*/ 0 h 31"/>
                <a:gd name="T34" fmla="*/ 0 w 33"/>
                <a:gd name="T35" fmla="*/ 0 h 31"/>
                <a:gd name="T36" fmla="*/ 0 w 33"/>
                <a:gd name="T37" fmla="*/ 0 h 31"/>
                <a:gd name="T38" fmla="*/ 0 w 33"/>
                <a:gd name="T39" fmla="*/ 0 h 31"/>
                <a:gd name="T40" fmla="*/ 0 w 33"/>
                <a:gd name="T41" fmla="*/ 0 h 31"/>
                <a:gd name="T42" fmla="*/ 0 w 33"/>
                <a:gd name="T43" fmla="*/ 0 h 31"/>
                <a:gd name="T44" fmla="*/ 0 w 33"/>
                <a:gd name="T45" fmla="*/ 0 h 31"/>
                <a:gd name="T46" fmla="*/ 0 w 33"/>
                <a:gd name="T47" fmla="*/ 0 h 31"/>
                <a:gd name="T48" fmla="*/ 0 w 33"/>
                <a:gd name="T49" fmla="*/ 0 h 31"/>
                <a:gd name="T50" fmla="*/ 0 w 33"/>
                <a:gd name="T51" fmla="*/ 0 h 31"/>
                <a:gd name="T52" fmla="*/ 0 w 33"/>
                <a:gd name="T53" fmla="*/ 0 h 31"/>
                <a:gd name="T54" fmla="*/ 0 w 33"/>
                <a:gd name="T55" fmla="*/ 0 h 31"/>
                <a:gd name="T56" fmla="*/ 0 w 33"/>
                <a:gd name="T57" fmla="*/ 0 h 31"/>
                <a:gd name="T58" fmla="*/ 0 w 33"/>
                <a:gd name="T59" fmla="*/ 0 h 31"/>
                <a:gd name="T60" fmla="*/ 0 w 33"/>
                <a:gd name="T61" fmla="*/ 0 h 31"/>
                <a:gd name="T62" fmla="*/ 0 w 33"/>
                <a:gd name="T63" fmla="*/ 0 h 31"/>
                <a:gd name="T64" fmla="*/ 0 w 33"/>
                <a:gd name="T65" fmla="*/ 0 h 31"/>
                <a:gd name="T66" fmla="*/ 0 w 33"/>
                <a:gd name="T67" fmla="*/ 0 h 31"/>
                <a:gd name="T68" fmla="*/ 0 w 33"/>
                <a:gd name="T69" fmla="*/ 0 h 31"/>
                <a:gd name="T70" fmla="*/ 0 w 33"/>
                <a:gd name="T71" fmla="*/ 0 h 31"/>
                <a:gd name="T72" fmla="*/ 0 w 33"/>
                <a:gd name="T73" fmla="*/ 0 h 31"/>
                <a:gd name="T74" fmla="*/ 0 w 33"/>
                <a:gd name="T75" fmla="*/ 0 h 31"/>
                <a:gd name="T76" fmla="*/ 0 w 33"/>
                <a:gd name="T77" fmla="*/ 0 h 31"/>
                <a:gd name="T78" fmla="*/ 0 w 33"/>
                <a:gd name="T79" fmla="*/ 0 h 31"/>
                <a:gd name="T80" fmla="*/ 0 w 33"/>
                <a:gd name="T81" fmla="*/ 0 h 31"/>
                <a:gd name="T82" fmla="*/ 0 w 33"/>
                <a:gd name="T83" fmla="*/ 0 h 3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
                <a:gd name="T127" fmla="*/ 0 h 31"/>
                <a:gd name="T128" fmla="*/ 33 w 33"/>
                <a:gd name="T129" fmla="*/ 31 h 3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 h="31">
                  <a:moveTo>
                    <a:pt x="31" y="14"/>
                  </a:moveTo>
                  <a:lnTo>
                    <a:pt x="31" y="13"/>
                  </a:lnTo>
                  <a:lnTo>
                    <a:pt x="30" y="10"/>
                  </a:lnTo>
                  <a:lnTo>
                    <a:pt x="30" y="8"/>
                  </a:lnTo>
                  <a:lnTo>
                    <a:pt x="29" y="6"/>
                  </a:lnTo>
                  <a:lnTo>
                    <a:pt x="27" y="3"/>
                  </a:lnTo>
                  <a:lnTo>
                    <a:pt x="25" y="3"/>
                  </a:lnTo>
                  <a:lnTo>
                    <a:pt x="24" y="1"/>
                  </a:lnTo>
                  <a:lnTo>
                    <a:pt x="21" y="0"/>
                  </a:lnTo>
                  <a:lnTo>
                    <a:pt x="19" y="0"/>
                  </a:lnTo>
                  <a:lnTo>
                    <a:pt x="16" y="0"/>
                  </a:lnTo>
                  <a:lnTo>
                    <a:pt x="13" y="0"/>
                  </a:lnTo>
                  <a:lnTo>
                    <a:pt x="11" y="0"/>
                  </a:lnTo>
                  <a:lnTo>
                    <a:pt x="9" y="1"/>
                  </a:lnTo>
                  <a:lnTo>
                    <a:pt x="7" y="3"/>
                  </a:lnTo>
                  <a:lnTo>
                    <a:pt x="5" y="3"/>
                  </a:lnTo>
                  <a:lnTo>
                    <a:pt x="3" y="6"/>
                  </a:lnTo>
                  <a:lnTo>
                    <a:pt x="3" y="8"/>
                  </a:lnTo>
                  <a:lnTo>
                    <a:pt x="1" y="10"/>
                  </a:lnTo>
                  <a:lnTo>
                    <a:pt x="1" y="13"/>
                  </a:lnTo>
                  <a:lnTo>
                    <a:pt x="0" y="15"/>
                  </a:lnTo>
                  <a:lnTo>
                    <a:pt x="1" y="17"/>
                  </a:lnTo>
                  <a:lnTo>
                    <a:pt x="1" y="20"/>
                  </a:lnTo>
                  <a:lnTo>
                    <a:pt x="3" y="22"/>
                  </a:lnTo>
                  <a:lnTo>
                    <a:pt x="3" y="23"/>
                  </a:lnTo>
                  <a:lnTo>
                    <a:pt x="5" y="26"/>
                  </a:lnTo>
                  <a:lnTo>
                    <a:pt x="7" y="27"/>
                  </a:lnTo>
                  <a:lnTo>
                    <a:pt x="9" y="28"/>
                  </a:lnTo>
                  <a:lnTo>
                    <a:pt x="11" y="30"/>
                  </a:lnTo>
                  <a:lnTo>
                    <a:pt x="13" y="30"/>
                  </a:lnTo>
                  <a:lnTo>
                    <a:pt x="16" y="30"/>
                  </a:lnTo>
                  <a:lnTo>
                    <a:pt x="19" y="30"/>
                  </a:lnTo>
                  <a:lnTo>
                    <a:pt x="21" y="30"/>
                  </a:lnTo>
                  <a:lnTo>
                    <a:pt x="24" y="28"/>
                  </a:lnTo>
                  <a:lnTo>
                    <a:pt x="25" y="27"/>
                  </a:lnTo>
                  <a:lnTo>
                    <a:pt x="27" y="26"/>
                  </a:lnTo>
                  <a:lnTo>
                    <a:pt x="29" y="23"/>
                  </a:lnTo>
                  <a:lnTo>
                    <a:pt x="30" y="22"/>
                  </a:lnTo>
                  <a:lnTo>
                    <a:pt x="30" y="20"/>
                  </a:lnTo>
                  <a:lnTo>
                    <a:pt x="31" y="17"/>
                  </a:lnTo>
                  <a:lnTo>
                    <a:pt x="32" y="15"/>
                  </a:lnTo>
                  <a:lnTo>
                    <a:pt x="31" y="14"/>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681" name="Freeform 109"/>
            <p:cNvSpPr>
              <a:spLocks/>
            </p:cNvSpPr>
            <p:nvPr/>
          </p:nvSpPr>
          <p:spPr bwMode="auto">
            <a:xfrm>
              <a:off x="2955" y="3745"/>
              <a:ext cx="11" cy="11"/>
            </a:xfrm>
            <a:custGeom>
              <a:avLst/>
              <a:gdLst>
                <a:gd name="T0" fmla="*/ 0 w 39"/>
                <a:gd name="T1" fmla="*/ 0 h 37"/>
                <a:gd name="T2" fmla="*/ 0 w 39"/>
                <a:gd name="T3" fmla="*/ 0 h 37"/>
                <a:gd name="T4" fmla="*/ 0 w 39"/>
                <a:gd name="T5" fmla="*/ 0 h 37"/>
                <a:gd name="T6" fmla="*/ 0 w 39"/>
                <a:gd name="T7" fmla="*/ 0 h 37"/>
                <a:gd name="T8" fmla="*/ 0 w 39"/>
                <a:gd name="T9" fmla="*/ 0 h 37"/>
                <a:gd name="T10" fmla="*/ 0 w 39"/>
                <a:gd name="T11" fmla="*/ 0 h 37"/>
                <a:gd name="T12" fmla="*/ 0 w 39"/>
                <a:gd name="T13" fmla="*/ 0 h 37"/>
                <a:gd name="T14" fmla="*/ 0 w 39"/>
                <a:gd name="T15" fmla="*/ 0 h 37"/>
                <a:gd name="T16" fmla="*/ 0 w 39"/>
                <a:gd name="T17" fmla="*/ 0 h 37"/>
                <a:gd name="T18" fmla="*/ 0 w 39"/>
                <a:gd name="T19" fmla="*/ 0 h 37"/>
                <a:gd name="T20" fmla="*/ 0 w 39"/>
                <a:gd name="T21" fmla="*/ 0 h 37"/>
                <a:gd name="T22" fmla="*/ 0 w 39"/>
                <a:gd name="T23" fmla="*/ 0 h 37"/>
                <a:gd name="T24" fmla="*/ 0 w 39"/>
                <a:gd name="T25" fmla="*/ 0 h 37"/>
                <a:gd name="T26" fmla="*/ 0 w 39"/>
                <a:gd name="T27" fmla="*/ 0 h 37"/>
                <a:gd name="T28" fmla="*/ 0 w 39"/>
                <a:gd name="T29" fmla="*/ 0 h 37"/>
                <a:gd name="T30" fmla="*/ 0 w 39"/>
                <a:gd name="T31" fmla="*/ 0 h 37"/>
                <a:gd name="T32" fmla="*/ 0 w 39"/>
                <a:gd name="T33" fmla="*/ 0 h 37"/>
                <a:gd name="T34" fmla="*/ 0 w 39"/>
                <a:gd name="T35" fmla="*/ 0 h 37"/>
                <a:gd name="T36" fmla="*/ 0 w 39"/>
                <a:gd name="T37" fmla="*/ 0 h 37"/>
                <a:gd name="T38" fmla="*/ 0 w 39"/>
                <a:gd name="T39" fmla="*/ 0 h 37"/>
                <a:gd name="T40" fmla="*/ 0 w 39"/>
                <a:gd name="T41" fmla="*/ 0 h 37"/>
                <a:gd name="T42" fmla="*/ 0 w 39"/>
                <a:gd name="T43" fmla="*/ 0 h 37"/>
                <a:gd name="T44" fmla="*/ 0 w 39"/>
                <a:gd name="T45" fmla="*/ 0 h 37"/>
                <a:gd name="T46" fmla="*/ 0 w 39"/>
                <a:gd name="T47" fmla="*/ 0 h 37"/>
                <a:gd name="T48" fmla="*/ 0 w 39"/>
                <a:gd name="T49" fmla="*/ 0 h 37"/>
                <a:gd name="T50" fmla="*/ 0 w 39"/>
                <a:gd name="T51" fmla="*/ 0 h 37"/>
                <a:gd name="T52" fmla="*/ 0 w 39"/>
                <a:gd name="T53" fmla="*/ 0 h 37"/>
                <a:gd name="T54" fmla="*/ 0 w 39"/>
                <a:gd name="T55" fmla="*/ 0 h 37"/>
                <a:gd name="T56" fmla="*/ 0 w 39"/>
                <a:gd name="T57" fmla="*/ 0 h 37"/>
                <a:gd name="T58" fmla="*/ 0 w 39"/>
                <a:gd name="T59" fmla="*/ 0 h 37"/>
                <a:gd name="T60" fmla="*/ 0 w 39"/>
                <a:gd name="T61" fmla="*/ 0 h 37"/>
                <a:gd name="T62" fmla="*/ 0 w 39"/>
                <a:gd name="T63" fmla="*/ 0 h 37"/>
                <a:gd name="T64" fmla="*/ 0 w 39"/>
                <a:gd name="T65" fmla="*/ 0 h 37"/>
                <a:gd name="T66" fmla="*/ 0 w 39"/>
                <a:gd name="T67" fmla="*/ 0 h 37"/>
                <a:gd name="T68" fmla="*/ 0 w 39"/>
                <a:gd name="T69" fmla="*/ 0 h 37"/>
                <a:gd name="T70" fmla="*/ 0 w 39"/>
                <a:gd name="T71" fmla="*/ 0 h 37"/>
                <a:gd name="T72" fmla="*/ 0 w 39"/>
                <a:gd name="T73" fmla="*/ 0 h 37"/>
                <a:gd name="T74" fmla="*/ 0 w 39"/>
                <a:gd name="T75" fmla="*/ 0 h 37"/>
                <a:gd name="T76" fmla="*/ 0 w 39"/>
                <a:gd name="T77" fmla="*/ 0 h 37"/>
                <a:gd name="T78" fmla="*/ 0 w 39"/>
                <a:gd name="T79" fmla="*/ 0 h 37"/>
                <a:gd name="T80" fmla="*/ 0 w 39"/>
                <a:gd name="T81" fmla="*/ 0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9"/>
                <a:gd name="T124" fmla="*/ 0 h 37"/>
                <a:gd name="T125" fmla="*/ 39 w 39"/>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9" h="37">
                  <a:moveTo>
                    <a:pt x="37" y="17"/>
                  </a:moveTo>
                  <a:lnTo>
                    <a:pt x="37" y="15"/>
                  </a:lnTo>
                  <a:lnTo>
                    <a:pt x="36" y="12"/>
                  </a:lnTo>
                  <a:lnTo>
                    <a:pt x="36" y="9"/>
                  </a:lnTo>
                  <a:lnTo>
                    <a:pt x="34" y="7"/>
                  </a:lnTo>
                  <a:lnTo>
                    <a:pt x="32" y="4"/>
                  </a:lnTo>
                  <a:lnTo>
                    <a:pt x="30" y="3"/>
                  </a:lnTo>
                  <a:lnTo>
                    <a:pt x="28" y="1"/>
                  </a:lnTo>
                  <a:lnTo>
                    <a:pt x="25" y="0"/>
                  </a:lnTo>
                  <a:lnTo>
                    <a:pt x="22" y="0"/>
                  </a:lnTo>
                  <a:lnTo>
                    <a:pt x="19" y="0"/>
                  </a:lnTo>
                  <a:lnTo>
                    <a:pt x="16" y="0"/>
                  </a:lnTo>
                  <a:lnTo>
                    <a:pt x="13" y="0"/>
                  </a:lnTo>
                  <a:lnTo>
                    <a:pt x="11" y="1"/>
                  </a:lnTo>
                  <a:lnTo>
                    <a:pt x="8" y="3"/>
                  </a:lnTo>
                  <a:lnTo>
                    <a:pt x="6" y="4"/>
                  </a:lnTo>
                  <a:lnTo>
                    <a:pt x="4" y="7"/>
                  </a:lnTo>
                  <a:lnTo>
                    <a:pt x="3" y="9"/>
                  </a:lnTo>
                  <a:lnTo>
                    <a:pt x="1" y="12"/>
                  </a:lnTo>
                  <a:lnTo>
                    <a:pt x="1" y="15"/>
                  </a:lnTo>
                  <a:lnTo>
                    <a:pt x="0" y="18"/>
                  </a:lnTo>
                  <a:lnTo>
                    <a:pt x="1" y="20"/>
                  </a:lnTo>
                  <a:lnTo>
                    <a:pt x="1" y="24"/>
                  </a:lnTo>
                  <a:lnTo>
                    <a:pt x="3" y="26"/>
                  </a:lnTo>
                  <a:lnTo>
                    <a:pt x="4" y="28"/>
                  </a:lnTo>
                  <a:lnTo>
                    <a:pt x="6" y="31"/>
                  </a:lnTo>
                  <a:lnTo>
                    <a:pt x="8" y="32"/>
                  </a:lnTo>
                  <a:lnTo>
                    <a:pt x="11" y="34"/>
                  </a:lnTo>
                  <a:lnTo>
                    <a:pt x="13" y="36"/>
                  </a:lnTo>
                  <a:lnTo>
                    <a:pt x="16" y="36"/>
                  </a:lnTo>
                  <a:lnTo>
                    <a:pt x="19" y="36"/>
                  </a:lnTo>
                  <a:lnTo>
                    <a:pt x="22" y="36"/>
                  </a:lnTo>
                  <a:lnTo>
                    <a:pt x="25" y="36"/>
                  </a:lnTo>
                  <a:lnTo>
                    <a:pt x="28" y="34"/>
                  </a:lnTo>
                  <a:lnTo>
                    <a:pt x="30" y="32"/>
                  </a:lnTo>
                  <a:lnTo>
                    <a:pt x="32" y="31"/>
                  </a:lnTo>
                  <a:lnTo>
                    <a:pt x="34" y="28"/>
                  </a:lnTo>
                  <a:lnTo>
                    <a:pt x="36" y="26"/>
                  </a:lnTo>
                  <a:lnTo>
                    <a:pt x="36" y="24"/>
                  </a:lnTo>
                  <a:lnTo>
                    <a:pt x="37" y="20"/>
                  </a:lnTo>
                  <a:lnTo>
                    <a:pt x="38" y="18"/>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82" name="Freeform 110"/>
            <p:cNvSpPr>
              <a:spLocks/>
            </p:cNvSpPr>
            <p:nvPr/>
          </p:nvSpPr>
          <p:spPr bwMode="auto">
            <a:xfrm>
              <a:off x="2823" y="3908"/>
              <a:ext cx="7" cy="7"/>
            </a:xfrm>
            <a:custGeom>
              <a:avLst/>
              <a:gdLst>
                <a:gd name="T0" fmla="*/ 0 w 24"/>
                <a:gd name="T1" fmla="*/ 0 h 25"/>
                <a:gd name="T2" fmla="*/ 0 w 24"/>
                <a:gd name="T3" fmla="*/ 0 h 25"/>
                <a:gd name="T4" fmla="*/ 0 w 24"/>
                <a:gd name="T5" fmla="*/ 0 h 25"/>
                <a:gd name="T6" fmla="*/ 0 w 24"/>
                <a:gd name="T7" fmla="*/ 0 h 25"/>
                <a:gd name="T8" fmla="*/ 0 w 24"/>
                <a:gd name="T9" fmla="*/ 0 h 25"/>
                <a:gd name="T10" fmla="*/ 0 w 24"/>
                <a:gd name="T11" fmla="*/ 0 h 25"/>
                <a:gd name="T12" fmla="*/ 0 w 24"/>
                <a:gd name="T13" fmla="*/ 0 h 25"/>
                <a:gd name="T14" fmla="*/ 0 w 24"/>
                <a:gd name="T15" fmla="*/ 0 h 25"/>
                <a:gd name="T16" fmla="*/ 0 w 24"/>
                <a:gd name="T17" fmla="*/ 0 h 25"/>
                <a:gd name="T18" fmla="*/ 0 w 24"/>
                <a:gd name="T19" fmla="*/ 0 h 25"/>
                <a:gd name="T20" fmla="*/ 0 w 24"/>
                <a:gd name="T21" fmla="*/ 0 h 25"/>
                <a:gd name="T22" fmla="*/ 0 w 24"/>
                <a:gd name="T23" fmla="*/ 0 h 25"/>
                <a:gd name="T24" fmla="*/ 0 w 24"/>
                <a:gd name="T25" fmla="*/ 0 h 25"/>
                <a:gd name="T26" fmla="*/ 0 w 24"/>
                <a:gd name="T27" fmla="*/ 0 h 25"/>
                <a:gd name="T28" fmla="*/ 0 w 24"/>
                <a:gd name="T29" fmla="*/ 0 h 25"/>
                <a:gd name="T30" fmla="*/ 0 w 24"/>
                <a:gd name="T31" fmla="*/ 0 h 25"/>
                <a:gd name="T32" fmla="*/ 0 w 24"/>
                <a:gd name="T33" fmla="*/ 0 h 25"/>
                <a:gd name="T34" fmla="*/ 0 w 24"/>
                <a:gd name="T35" fmla="*/ 0 h 25"/>
                <a:gd name="T36" fmla="*/ 0 w 24"/>
                <a:gd name="T37" fmla="*/ 0 h 25"/>
                <a:gd name="T38" fmla="*/ 0 w 24"/>
                <a:gd name="T39" fmla="*/ 0 h 25"/>
                <a:gd name="T40" fmla="*/ 0 w 24"/>
                <a:gd name="T41" fmla="*/ 0 h 25"/>
                <a:gd name="T42" fmla="*/ 0 w 24"/>
                <a:gd name="T43" fmla="*/ 0 h 25"/>
                <a:gd name="T44" fmla="*/ 0 w 24"/>
                <a:gd name="T45" fmla="*/ 0 h 25"/>
                <a:gd name="T46" fmla="*/ 0 w 24"/>
                <a:gd name="T47" fmla="*/ 0 h 25"/>
                <a:gd name="T48" fmla="*/ 0 w 24"/>
                <a:gd name="T49" fmla="*/ 0 h 25"/>
                <a:gd name="T50" fmla="*/ 0 w 24"/>
                <a:gd name="T51" fmla="*/ 0 h 25"/>
                <a:gd name="T52" fmla="*/ 0 w 24"/>
                <a:gd name="T53" fmla="*/ 0 h 25"/>
                <a:gd name="T54" fmla="*/ 0 w 24"/>
                <a:gd name="T55" fmla="*/ 0 h 25"/>
                <a:gd name="T56" fmla="*/ 0 w 24"/>
                <a:gd name="T57" fmla="*/ 0 h 25"/>
                <a:gd name="T58" fmla="*/ 0 w 24"/>
                <a:gd name="T59" fmla="*/ 0 h 25"/>
                <a:gd name="T60" fmla="*/ 0 w 24"/>
                <a:gd name="T61" fmla="*/ 0 h 25"/>
                <a:gd name="T62" fmla="*/ 0 w 24"/>
                <a:gd name="T63" fmla="*/ 0 h 25"/>
                <a:gd name="T64" fmla="*/ 0 w 24"/>
                <a:gd name="T65" fmla="*/ 0 h 25"/>
                <a:gd name="T66" fmla="*/ 0 w 24"/>
                <a:gd name="T67" fmla="*/ 0 h 25"/>
                <a:gd name="T68" fmla="*/ 0 w 24"/>
                <a:gd name="T69" fmla="*/ 0 h 25"/>
                <a:gd name="T70" fmla="*/ 0 w 24"/>
                <a:gd name="T71" fmla="*/ 0 h 25"/>
                <a:gd name="T72" fmla="*/ 0 w 24"/>
                <a:gd name="T73" fmla="*/ 0 h 25"/>
                <a:gd name="T74" fmla="*/ 0 w 24"/>
                <a:gd name="T75" fmla="*/ 0 h 25"/>
                <a:gd name="T76" fmla="*/ 0 w 24"/>
                <a:gd name="T77" fmla="*/ 0 h 25"/>
                <a:gd name="T78" fmla="*/ 0 w 24"/>
                <a:gd name="T79" fmla="*/ 0 h 25"/>
                <a:gd name="T80" fmla="*/ 0 w 24"/>
                <a:gd name="T81" fmla="*/ 0 h 25"/>
                <a:gd name="T82" fmla="*/ 0 w 24"/>
                <a:gd name="T83" fmla="*/ 0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
                <a:gd name="T127" fmla="*/ 0 h 25"/>
                <a:gd name="T128" fmla="*/ 24 w 24"/>
                <a:gd name="T129" fmla="*/ 25 h 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 h="25">
                  <a:moveTo>
                    <a:pt x="23" y="12"/>
                  </a:moveTo>
                  <a:lnTo>
                    <a:pt x="23" y="10"/>
                  </a:lnTo>
                  <a:lnTo>
                    <a:pt x="23" y="9"/>
                  </a:lnTo>
                  <a:lnTo>
                    <a:pt x="22" y="6"/>
                  </a:lnTo>
                  <a:lnTo>
                    <a:pt x="21" y="6"/>
                  </a:lnTo>
                  <a:lnTo>
                    <a:pt x="20" y="4"/>
                  </a:lnTo>
                  <a:lnTo>
                    <a:pt x="18" y="3"/>
                  </a:lnTo>
                  <a:lnTo>
                    <a:pt x="17" y="2"/>
                  </a:lnTo>
                  <a:lnTo>
                    <a:pt x="15" y="1"/>
                  </a:lnTo>
                  <a:lnTo>
                    <a:pt x="13" y="0"/>
                  </a:lnTo>
                  <a:lnTo>
                    <a:pt x="11" y="0"/>
                  </a:lnTo>
                  <a:lnTo>
                    <a:pt x="10" y="0"/>
                  </a:lnTo>
                  <a:lnTo>
                    <a:pt x="8" y="1"/>
                  </a:lnTo>
                  <a:lnTo>
                    <a:pt x="6" y="2"/>
                  </a:lnTo>
                  <a:lnTo>
                    <a:pt x="4" y="3"/>
                  </a:lnTo>
                  <a:lnTo>
                    <a:pt x="3" y="4"/>
                  </a:lnTo>
                  <a:lnTo>
                    <a:pt x="2" y="6"/>
                  </a:lnTo>
                  <a:lnTo>
                    <a:pt x="1" y="6"/>
                  </a:lnTo>
                  <a:lnTo>
                    <a:pt x="1" y="9"/>
                  </a:lnTo>
                  <a:lnTo>
                    <a:pt x="0" y="10"/>
                  </a:lnTo>
                  <a:lnTo>
                    <a:pt x="0" y="13"/>
                  </a:lnTo>
                  <a:lnTo>
                    <a:pt x="0" y="14"/>
                  </a:lnTo>
                  <a:lnTo>
                    <a:pt x="1" y="16"/>
                  </a:lnTo>
                  <a:lnTo>
                    <a:pt x="1" y="18"/>
                  </a:lnTo>
                  <a:lnTo>
                    <a:pt x="2" y="19"/>
                  </a:lnTo>
                  <a:lnTo>
                    <a:pt x="3" y="21"/>
                  </a:lnTo>
                  <a:lnTo>
                    <a:pt x="4" y="22"/>
                  </a:lnTo>
                  <a:lnTo>
                    <a:pt x="6" y="22"/>
                  </a:lnTo>
                  <a:lnTo>
                    <a:pt x="8" y="23"/>
                  </a:lnTo>
                  <a:lnTo>
                    <a:pt x="10" y="24"/>
                  </a:lnTo>
                  <a:lnTo>
                    <a:pt x="11" y="24"/>
                  </a:lnTo>
                  <a:lnTo>
                    <a:pt x="13" y="24"/>
                  </a:lnTo>
                  <a:lnTo>
                    <a:pt x="15" y="23"/>
                  </a:lnTo>
                  <a:lnTo>
                    <a:pt x="17" y="22"/>
                  </a:lnTo>
                  <a:lnTo>
                    <a:pt x="18" y="22"/>
                  </a:lnTo>
                  <a:lnTo>
                    <a:pt x="20" y="21"/>
                  </a:lnTo>
                  <a:lnTo>
                    <a:pt x="21" y="19"/>
                  </a:lnTo>
                  <a:lnTo>
                    <a:pt x="22" y="18"/>
                  </a:lnTo>
                  <a:lnTo>
                    <a:pt x="23" y="16"/>
                  </a:lnTo>
                  <a:lnTo>
                    <a:pt x="23" y="14"/>
                  </a:lnTo>
                  <a:lnTo>
                    <a:pt x="23" y="13"/>
                  </a:lnTo>
                  <a:lnTo>
                    <a:pt x="23" y="12"/>
                  </a:lnTo>
                </a:path>
              </a:pathLst>
            </a:custGeom>
            <a:solidFill>
              <a:srgbClr val="000000"/>
            </a:solidFill>
            <a:ln w="12700" cap="rnd" cmpd="sng">
              <a:noFill/>
              <a:prstDash val="solid"/>
              <a:round/>
              <a:headEnd type="none" w="med" len="med"/>
              <a:tailEnd type="none" w="med" len="med"/>
            </a:ln>
          </p:spPr>
          <p:txBody>
            <a:bodyPr/>
            <a:lstStyle/>
            <a:p>
              <a:endParaRPr lang="zh-CN" altLang="en-US"/>
            </a:p>
          </p:txBody>
        </p:sp>
        <p:sp>
          <p:nvSpPr>
            <p:cNvPr id="110683" name="Freeform 111"/>
            <p:cNvSpPr>
              <a:spLocks/>
            </p:cNvSpPr>
            <p:nvPr/>
          </p:nvSpPr>
          <p:spPr bwMode="auto">
            <a:xfrm>
              <a:off x="2889" y="3908"/>
              <a:ext cx="7" cy="7"/>
            </a:xfrm>
            <a:custGeom>
              <a:avLst/>
              <a:gdLst>
                <a:gd name="T0" fmla="*/ 0 w 25"/>
                <a:gd name="T1" fmla="*/ 0 h 25"/>
                <a:gd name="T2" fmla="*/ 0 w 25"/>
                <a:gd name="T3" fmla="*/ 0 h 25"/>
                <a:gd name="T4" fmla="*/ 0 w 25"/>
                <a:gd name="T5" fmla="*/ 0 h 25"/>
                <a:gd name="T6" fmla="*/ 0 w 25"/>
                <a:gd name="T7" fmla="*/ 0 h 25"/>
                <a:gd name="T8" fmla="*/ 0 w 25"/>
                <a:gd name="T9" fmla="*/ 0 h 25"/>
                <a:gd name="T10" fmla="*/ 0 w 25"/>
                <a:gd name="T11" fmla="*/ 0 h 25"/>
                <a:gd name="T12" fmla="*/ 0 w 25"/>
                <a:gd name="T13" fmla="*/ 0 h 25"/>
                <a:gd name="T14" fmla="*/ 0 w 25"/>
                <a:gd name="T15" fmla="*/ 0 h 25"/>
                <a:gd name="T16" fmla="*/ 0 w 25"/>
                <a:gd name="T17" fmla="*/ 0 h 25"/>
                <a:gd name="T18" fmla="*/ 0 w 25"/>
                <a:gd name="T19" fmla="*/ 0 h 25"/>
                <a:gd name="T20" fmla="*/ 0 w 25"/>
                <a:gd name="T21" fmla="*/ 0 h 25"/>
                <a:gd name="T22" fmla="*/ 0 w 25"/>
                <a:gd name="T23" fmla="*/ 0 h 25"/>
                <a:gd name="T24" fmla="*/ 0 w 25"/>
                <a:gd name="T25" fmla="*/ 0 h 25"/>
                <a:gd name="T26" fmla="*/ 0 w 25"/>
                <a:gd name="T27" fmla="*/ 0 h 25"/>
                <a:gd name="T28" fmla="*/ 0 w 25"/>
                <a:gd name="T29" fmla="*/ 0 h 25"/>
                <a:gd name="T30" fmla="*/ 0 w 25"/>
                <a:gd name="T31" fmla="*/ 0 h 25"/>
                <a:gd name="T32" fmla="*/ 0 w 25"/>
                <a:gd name="T33" fmla="*/ 0 h 25"/>
                <a:gd name="T34" fmla="*/ 0 w 25"/>
                <a:gd name="T35" fmla="*/ 0 h 25"/>
                <a:gd name="T36" fmla="*/ 0 w 25"/>
                <a:gd name="T37" fmla="*/ 0 h 25"/>
                <a:gd name="T38" fmla="*/ 0 w 25"/>
                <a:gd name="T39" fmla="*/ 0 h 25"/>
                <a:gd name="T40" fmla="*/ 0 w 25"/>
                <a:gd name="T41" fmla="*/ 0 h 25"/>
                <a:gd name="T42" fmla="*/ 0 w 25"/>
                <a:gd name="T43" fmla="*/ 0 h 25"/>
                <a:gd name="T44" fmla="*/ 0 w 25"/>
                <a:gd name="T45" fmla="*/ 0 h 25"/>
                <a:gd name="T46" fmla="*/ 0 w 25"/>
                <a:gd name="T47" fmla="*/ 0 h 25"/>
                <a:gd name="T48" fmla="*/ 0 w 25"/>
                <a:gd name="T49" fmla="*/ 0 h 25"/>
                <a:gd name="T50" fmla="*/ 0 w 25"/>
                <a:gd name="T51" fmla="*/ 0 h 25"/>
                <a:gd name="T52" fmla="*/ 0 w 25"/>
                <a:gd name="T53" fmla="*/ 0 h 25"/>
                <a:gd name="T54" fmla="*/ 0 w 25"/>
                <a:gd name="T55" fmla="*/ 0 h 25"/>
                <a:gd name="T56" fmla="*/ 0 w 25"/>
                <a:gd name="T57" fmla="*/ 0 h 25"/>
                <a:gd name="T58" fmla="*/ 0 w 25"/>
                <a:gd name="T59" fmla="*/ 0 h 25"/>
                <a:gd name="T60" fmla="*/ 0 w 25"/>
                <a:gd name="T61" fmla="*/ 0 h 25"/>
                <a:gd name="T62" fmla="*/ 0 w 25"/>
                <a:gd name="T63" fmla="*/ 0 h 25"/>
                <a:gd name="T64" fmla="*/ 0 w 25"/>
                <a:gd name="T65" fmla="*/ 0 h 25"/>
                <a:gd name="T66" fmla="*/ 0 w 25"/>
                <a:gd name="T67" fmla="*/ 0 h 25"/>
                <a:gd name="T68" fmla="*/ 0 w 25"/>
                <a:gd name="T69" fmla="*/ 0 h 25"/>
                <a:gd name="T70" fmla="*/ 0 w 25"/>
                <a:gd name="T71" fmla="*/ 0 h 25"/>
                <a:gd name="T72" fmla="*/ 0 w 25"/>
                <a:gd name="T73" fmla="*/ 0 h 25"/>
                <a:gd name="T74" fmla="*/ 0 w 25"/>
                <a:gd name="T75" fmla="*/ 0 h 25"/>
                <a:gd name="T76" fmla="*/ 0 w 25"/>
                <a:gd name="T77" fmla="*/ 0 h 25"/>
                <a:gd name="T78" fmla="*/ 0 w 25"/>
                <a:gd name="T79" fmla="*/ 0 h 25"/>
                <a:gd name="T80" fmla="*/ 0 w 25"/>
                <a:gd name="T81" fmla="*/ 0 h 25"/>
                <a:gd name="T82" fmla="*/ 0 w 25"/>
                <a:gd name="T83" fmla="*/ 0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
                <a:gd name="T127" fmla="*/ 0 h 25"/>
                <a:gd name="T128" fmla="*/ 25 w 25"/>
                <a:gd name="T129" fmla="*/ 25 h 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 h="25">
                  <a:moveTo>
                    <a:pt x="24" y="12"/>
                  </a:moveTo>
                  <a:lnTo>
                    <a:pt x="24" y="10"/>
                  </a:lnTo>
                  <a:lnTo>
                    <a:pt x="23" y="9"/>
                  </a:lnTo>
                  <a:lnTo>
                    <a:pt x="22" y="6"/>
                  </a:lnTo>
                  <a:lnTo>
                    <a:pt x="21" y="4"/>
                  </a:lnTo>
                  <a:lnTo>
                    <a:pt x="19" y="3"/>
                  </a:lnTo>
                  <a:lnTo>
                    <a:pt x="18" y="2"/>
                  </a:lnTo>
                  <a:lnTo>
                    <a:pt x="15" y="1"/>
                  </a:lnTo>
                  <a:lnTo>
                    <a:pt x="14" y="0"/>
                  </a:lnTo>
                  <a:lnTo>
                    <a:pt x="12" y="0"/>
                  </a:lnTo>
                  <a:lnTo>
                    <a:pt x="10" y="0"/>
                  </a:lnTo>
                  <a:lnTo>
                    <a:pt x="9" y="1"/>
                  </a:lnTo>
                  <a:lnTo>
                    <a:pt x="6" y="2"/>
                  </a:lnTo>
                  <a:lnTo>
                    <a:pt x="6" y="3"/>
                  </a:lnTo>
                  <a:lnTo>
                    <a:pt x="3" y="4"/>
                  </a:lnTo>
                  <a:lnTo>
                    <a:pt x="2" y="6"/>
                  </a:lnTo>
                  <a:lnTo>
                    <a:pt x="1" y="9"/>
                  </a:lnTo>
                  <a:lnTo>
                    <a:pt x="0" y="10"/>
                  </a:lnTo>
                  <a:lnTo>
                    <a:pt x="0" y="13"/>
                  </a:lnTo>
                  <a:lnTo>
                    <a:pt x="0" y="14"/>
                  </a:lnTo>
                  <a:lnTo>
                    <a:pt x="1" y="16"/>
                  </a:lnTo>
                  <a:lnTo>
                    <a:pt x="2" y="18"/>
                  </a:lnTo>
                  <a:lnTo>
                    <a:pt x="2" y="19"/>
                  </a:lnTo>
                  <a:lnTo>
                    <a:pt x="3" y="21"/>
                  </a:lnTo>
                  <a:lnTo>
                    <a:pt x="6" y="22"/>
                  </a:lnTo>
                  <a:lnTo>
                    <a:pt x="9" y="23"/>
                  </a:lnTo>
                  <a:lnTo>
                    <a:pt x="10" y="24"/>
                  </a:lnTo>
                  <a:lnTo>
                    <a:pt x="12" y="24"/>
                  </a:lnTo>
                  <a:lnTo>
                    <a:pt x="14" y="24"/>
                  </a:lnTo>
                  <a:lnTo>
                    <a:pt x="15" y="23"/>
                  </a:lnTo>
                  <a:lnTo>
                    <a:pt x="18" y="22"/>
                  </a:lnTo>
                  <a:lnTo>
                    <a:pt x="19" y="22"/>
                  </a:lnTo>
                  <a:lnTo>
                    <a:pt x="21" y="21"/>
                  </a:lnTo>
                  <a:lnTo>
                    <a:pt x="22" y="19"/>
                  </a:lnTo>
                  <a:lnTo>
                    <a:pt x="22" y="18"/>
                  </a:lnTo>
                  <a:lnTo>
                    <a:pt x="23" y="16"/>
                  </a:lnTo>
                  <a:lnTo>
                    <a:pt x="24" y="14"/>
                  </a:lnTo>
                  <a:lnTo>
                    <a:pt x="24" y="13"/>
                  </a:lnTo>
                  <a:lnTo>
                    <a:pt x="24" y="12"/>
                  </a:lnTo>
                </a:path>
              </a:pathLst>
            </a:custGeom>
            <a:solidFill>
              <a:srgbClr val="000000"/>
            </a:solidFill>
            <a:ln w="12700" cap="rnd" cmpd="sng">
              <a:noFill/>
              <a:prstDash val="solid"/>
              <a:round/>
              <a:headEnd type="none" w="med" len="med"/>
              <a:tailEnd type="none" w="med" len="med"/>
            </a:ln>
          </p:spPr>
          <p:txBody>
            <a:bodyPr/>
            <a:lstStyle/>
            <a:p>
              <a:endParaRPr lang="zh-CN" altLang="en-US"/>
            </a:p>
          </p:txBody>
        </p:sp>
        <p:sp>
          <p:nvSpPr>
            <p:cNvPr id="110684" name="Freeform 112"/>
            <p:cNvSpPr>
              <a:spLocks/>
            </p:cNvSpPr>
            <p:nvPr/>
          </p:nvSpPr>
          <p:spPr bwMode="auto">
            <a:xfrm>
              <a:off x="2972" y="3747"/>
              <a:ext cx="7" cy="6"/>
            </a:xfrm>
            <a:custGeom>
              <a:avLst/>
              <a:gdLst>
                <a:gd name="T0" fmla="*/ 0 w 25"/>
                <a:gd name="T1" fmla="*/ 0 h 24"/>
                <a:gd name="T2" fmla="*/ 0 w 25"/>
                <a:gd name="T3" fmla="*/ 0 h 24"/>
                <a:gd name="T4" fmla="*/ 0 w 25"/>
                <a:gd name="T5" fmla="*/ 0 h 24"/>
                <a:gd name="T6" fmla="*/ 0 w 25"/>
                <a:gd name="T7" fmla="*/ 0 h 24"/>
                <a:gd name="T8" fmla="*/ 0 w 25"/>
                <a:gd name="T9" fmla="*/ 0 h 24"/>
                <a:gd name="T10" fmla="*/ 0 w 25"/>
                <a:gd name="T11" fmla="*/ 0 h 24"/>
                <a:gd name="T12" fmla="*/ 0 w 25"/>
                <a:gd name="T13" fmla="*/ 0 h 24"/>
                <a:gd name="T14" fmla="*/ 0 w 25"/>
                <a:gd name="T15" fmla="*/ 0 h 24"/>
                <a:gd name="T16" fmla="*/ 0 w 25"/>
                <a:gd name="T17" fmla="*/ 0 h 24"/>
                <a:gd name="T18" fmla="*/ 0 w 25"/>
                <a:gd name="T19" fmla="*/ 0 h 24"/>
                <a:gd name="T20" fmla="*/ 0 w 25"/>
                <a:gd name="T21" fmla="*/ 0 h 24"/>
                <a:gd name="T22" fmla="*/ 0 w 25"/>
                <a:gd name="T23" fmla="*/ 0 h 24"/>
                <a:gd name="T24" fmla="*/ 0 w 25"/>
                <a:gd name="T25" fmla="*/ 0 h 24"/>
                <a:gd name="T26" fmla="*/ 0 w 25"/>
                <a:gd name="T27" fmla="*/ 0 h 24"/>
                <a:gd name="T28" fmla="*/ 0 w 25"/>
                <a:gd name="T29" fmla="*/ 0 h 24"/>
                <a:gd name="T30" fmla="*/ 0 w 25"/>
                <a:gd name="T31" fmla="*/ 0 h 24"/>
                <a:gd name="T32" fmla="*/ 0 w 25"/>
                <a:gd name="T33" fmla="*/ 0 h 24"/>
                <a:gd name="T34" fmla="*/ 0 w 25"/>
                <a:gd name="T35" fmla="*/ 0 h 24"/>
                <a:gd name="T36" fmla="*/ 0 w 25"/>
                <a:gd name="T37" fmla="*/ 0 h 24"/>
                <a:gd name="T38" fmla="*/ 0 w 25"/>
                <a:gd name="T39" fmla="*/ 0 h 24"/>
                <a:gd name="T40" fmla="*/ 0 w 25"/>
                <a:gd name="T41" fmla="*/ 0 h 24"/>
                <a:gd name="T42" fmla="*/ 0 w 25"/>
                <a:gd name="T43" fmla="*/ 0 h 24"/>
                <a:gd name="T44" fmla="*/ 0 w 25"/>
                <a:gd name="T45" fmla="*/ 0 h 24"/>
                <a:gd name="T46" fmla="*/ 0 w 25"/>
                <a:gd name="T47" fmla="*/ 0 h 24"/>
                <a:gd name="T48" fmla="*/ 0 w 25"/>
                <a:gd name="T49" fmla="*/ 0 h 24"/>
                <a:gd name="T50" fmla="*/ 0 w 25"/>
                <a:gd name="T51" fmla="*/ 0 h 24"/>
                <a:gd name="T52" fmla="*/ 0 w 25"/>
                <a:gd name="T53" fmla="*/ 0 h 24"/>
                <a:gd name="T54" fmla="*/ 0 w 25"/>
                <a:gd name="T55" fmla="*/ 0 h 24"/>
                <a:gd name="T56" fmla="*/ 0 w 25"/>
                <a:gd name="T57" fmla="*/ 0 h 24"/>
                <a:gd name="T58" fmla="*/ 0 w 25"/>
                <a:gd name="T59" fmla="*/ 0 h 24"/>
                <a:gd name="T60" fmla="*/ 0 w 25"/>
                <a:gd name="T61" fmla="*/ 0 h 24"/>
                <a:gd name="T62" fmla="*/ 0 w 25"/>
                <a:gd name="T63" fmla="*/ 0 h 24"/>
                <a:gd name="T64" fmla="*/ 0 w 25"/>
                <a:gd name="T65" fmla="*/ 0 h 24"/>
                <a:gd name="T66" fmla="*/ 0 w 25"/>
                <a:gd name="T67" fmla="*/ 0 h 24"/>
                <a:gd name="T68" fmla="*/ 0 w 25"/>
                <a:gd name="T69" fmla="*/ 0 h 24"/>
                <a:gd name="T70" fmla="*/ 0 w 25"/>
                <a:gd name="T71" fmla="*/ 0 h 24"/>
                <a:gd name="T72" fmla="*/ 0 w 25"/>
                <a:gd name="T73" fmla="*/ 0 h 24"/>
                <a:gd name="T74" fmla="*/ 0 w 25"/>
                <a:gd name="T75" fmla="*/ 0 h 24"/>
                <a:gd name="T76" fmla="*/ 0 w 25"/>
                <a:gd name="T77" fmla="*/ 0 h 24"/>
                <a:gd name="T78" fmla="*/ 0 w 25"/>
                <a:gd name="T79" fmla="*/ 0 h 24"/>
                <a:gd name="T80" fmla="*/ 0 w 25"/>
                <a:gd name="T81" fmla="*/ 0 h 24"/>
                <a:gd name="T82" fmla="*/ 0 w 25"/>
                <a:gd name="T83" fmla="*/ 0 h 2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
                <a:gd name="T127" fmla="*/ 0 h 24"/>
                <a:gd name="T128" fmla="*/ 25 w 25"/>
                <a:gd name="T129" fmla="*/ 24 h 2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 h="24">
                  <a:moveTo>
                    <a:pt x="23" y="11"/>
                  </a:moveTo>
                  <a:lnTo>
                    <a:pt x="23" y="10"/>
                  </a:lnTo>
                  <a:lnTo>
                    <a:pt x="23" y="7"/>
                  </a:lnTo>
                  <a:lnTo>
                    <a:pt x="22" y="6"/>
                  </a:lnTo>
                  <a:lnTo>
                    <a:pt x="22" y="4"/>
                  </a:lnTo>
                  <a:lnTo>
                    <a:pt x="20" y="3"/>
                  </a:lnTo>
                  <a:lnTo>
                    <a:pt x="18" y="2"/>
                  </a:lnTo>
                  <a:lnTo>
                    <a:pt x="18" y="1"/>
                  </a:lnTo>
                  <a:lnTo>
                    <a:pt x="15" y="0"/>
                  </a:lnTo>
                  <a:lnTo>
                    <a:pt x="14" y="0"/>
                  </a:lnTo>
                  <a:lnTo>
                    <a:pt x="12" y="0"/>
                  </a:lnTo>
                  <a:lnTo>
                    <a:pt x="10" y="0"/>
                  </a:lnTo>
                  <a:lnTo>
                    <a:pt x="8" y="0"/>
                  </a:lnTo>
                  <a:lnTo>
                    <a:pt x="6" y="1"/>
                  </a:lnTo>
                  <a:lnTo>
                    <a:pt x="5" y="2"/>
                  </a:lnTo>
                  <a:lnTo>
                    <a:pt x="3" y="3"/>
                  </a:lnTo>
                  <a:lnTo>
                    <a:pt x="2" y="4"/>
                  </a:lnTo>
                  <a:lnTo>
                    <a:pt x="2" y="6"/>
                  </a:lnTo>
                  <a:lnTo>
                    <a:pt x="1" y="7"/>
                  </a:lnTo>
                  <a:lnTo>
                    <a:pt x="0" y="10"/>
                  </a:lnTo>
                  <a:lnTo>
                    <a:pt x="0" y="11"/>
                  </a:lnTo>
                  <a:lnTo>
                    <a:pt x="0" y="13"/>
                  </a:lnTo>
                  <a:lnTo>
                    <a:pt x="1" y="15"/>
                  </a:lnTo>
                  <a:lnTo>
                    <a:pt x="2" y="17"/>
                  </a:lnTo>
                  <a:lnTo>
                    <a:pt x="2" y="18"/>
                  </a:lnTo>
                  <a:lnTo>
                    <a:pt x="3" y="19"/>
                  </a:lnTo>
                  <a:lnTo>
                    <a:pt x="5" y="21"/>
                  </a:lnTo>
                  <a:lnTo>
                    <a:pt x="6" y="22"/>
                  </a:lnTo>
                  <a:lnTo>
                    <a:pt x="8" y="22"/>
                  </a:lnTo>
                  <a:lnTo>
                    <a:pt x="10" y="22"/>
                  </a:lnTo>
                  <a:lnTo>
                    <a:pt x="12" y="23"/>
                  </a:lnTo>
                  <a:lnTo>
                    <a:pt x="14" y="22"/>
                  </a:lnTo>
                  <a:lnTo>
                    <a:pt x="15" y="22"/>
                  </a:lnTo>
                  <a:lnTo>
                    <a:pt x="18" y="22"/>
                  </a:lnTo>
                  <a:lnTo>
                    <a:pt x="18" y="21"/>
                  </a:lnTo>
                  <a:lnTo>
                    <a:pt x="20" y="19"/>
                  </a:lnTo>
                  <a:lnTo>
                    <a:pt x="22" y="18"/>
                  </a:lnTo>
                  <a:lnTo>
                    <a:pt x="22" y="17"/>
                  </a:lnTo>
                  <a:lnTo>
                    <a:pt x="23" y="15"/>
                  </a:lnTo>
                  <a:lnTo>
                    <a:pt x="23" y="13"/>
                  </a:lnTo>
                  <a:lnTo>
                    <a:pt x="24" y="11"/>
                  </a:lnTo>
                  <a:lnTo>
                    <a:pt x="23" y="11"/>
                  </a:lnTo>
                </a:path>
              </a:pathLst>
            </a:custGeom>
            <a:solidFill>
              <a:srgbClr val="000000"/>
            </a:solidFill>
            <a:ln w="12700" cap="rnd" cmpd="sng">
              <a:noFill/>
              <a:prstDash val="solid"/>
              <a:round/>
              <a:headEnd type="none" w="med" len="med"/>
              <a:tailEnd type="none" w="med" len="med"/>
            </a:ln>
          </p:spPr>
          <p:txBody>
            <a:bodyPr/>
            <a:lstStyle/>
            <a:p>
              <a:endParaRPr lang="zh-CN" altLang="en-US"/>
            </a:p>
          </p:txBody>
        </p:sp>
        <p:sp>
          <p:nvSpPr>
            <p:cNvPr id="110685" name="Freeform 113"/>
            <p:cNvSpPr>
              <a:spLocks/>
            </p:cNvSpPr>
            <p:nvPr/>
          </p:nvSpPr>
          <p:spPr bwMode="auto">
            <a:xfrm>
              <a:off x="3507" y="3834"/>
              <a:ext cx="74" cy="102"/>
            </a:xfrm>
            <a:custGeom>
              <a:avLst/>
              <a:gdLst>
                <a:gd name="T0" fmla="*/ 2 w 266"/>
                <a:gd name="T1" fmla="*/ 2 h 368"/>
                <a:gd name="T2" fmla="*/ 2 w 266"/>
                <a:gd name="T3" fmla="*/ 0 h 368"/>
                <a:gd name="T4" fmla="*/ 0 w 266"/>
                <a:gd name="T5" fmla="*/ 0 h 368"/>
                <a:gd name="T6" fmla="*/ 0 w 266"/>
                <a:gd name="T7" fmla="*/ 2 h 368"/>
                <a:gd name="T8" fmla="*/ 2 w 266"/>
                <a:gd name="T9" fmla="*/ 2 h 368"/>
                <a:gd name="T10" fmla="*/ 2 w 266"/>
                <a:gd name="T11" fmla="*/ 2 h 368"/>
                <a:gd name="T12" fmla="*/ 0 60000 65536"/>
                <a:gd name="T13" fmla="*/ 0 60000 65536"/>
                <a:gd name="T14" fmla="*/ 0 60000 65536"/>
                <a:gd name="T15" fmla="*/ 0 60000 65536"/>
                <a:gd name="T16" fmla="*/ 0 60000 65536"/>
                <a:gd name="T17" fmla="*/ 0 60000 65536"/>
                <a:gd name="T18" fmla="*/ 0 w 266"/>
                <a:gd name="T19" fmla="*/ 0 h 368"/>
                <a:gd name="T20" fmla="*/ 266 w 266"/>
                <a:gd name="T21" fmla="*/ 368 h 368"/>
              </a:gdLst>
              <a:ahLst/>
              <a:cxnLst>
                <a:cxn ang="T12">
                  <a:pos x="T0" y="T1"/>
                </a:cxn>
                <a:cxn ang="T13">
                  <a:pos x="T2" y="T3"/>
                </a:cxn>
                <a:cxn ang="T14">
                  <a:pos x="T4" y="T5"/>
                </a:cxn>
                <a:cxn ang="T15">
                  <a:pos x="T6" y="T7"/>
                </a:cxn>
                <a:cxn ang="T16">
                  <a:pos x="T8" y="T9"/>
                </a:cxn>
                <a:cxn ang="T17">
                  <a:pos x="T10" y="T11"/>
                </a:cxn>
              </a:cxnLst>
              <a:rect l="T18" t="T19" r="T20" b="T21"/>
              <a:pathLst>
                <a:path w="266" h="368">
                  <a:moveTo>
                    <a:pt x="264" y="367"/>
                  </a:moveTo>
                  <a:lnTo>
                    <a:pt x="265" y="0"/>
                  </a:lnTo>
                  <a:lnTo>
                    <a:pt x="0" y="0"/>
                  </a:lnTo>
                  <a:lnTo>
                    <a:pt x="0" y="367"/>
                  </a:lnTo>
                  <a:lnTo>
                    <a:pt x="265" y="367"/>
                  </a:lnTo>
                  <a:lnTo>
                    <a:pt x="264" y="367"/>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686" name="Freeform 114"/>
            <p:cNvSpPr>
              <a:spLocks/>
            </p:cNvSpPr>
            <p:nvPr/>
          </p:nvSpPr>
          <p:spPr bwMode="auto">
            <a:xfrm>
              <a:off x="3507" y="3834"/>
              <a:ext cx="75" cy="103"/>
            </a:xfrm>
            <a:custGeom>
              <a:avLst/>
              <a:gdLst>
                <a:gd name="T0" fmla="*/ 2 w 272"/>
                <a:gd name="T1" fmla="*/ 2 h 374"/>
                <a:gd name="T2" fmla="*/ 2 w 272"/>
                <a:gd name="T3" fmla="*/ 0 h 374"/>
                <a:gd name="T4" fmla="*/ 0 w 272"/>
                <a:gd name="T5" fmla="*/ 0 h 374"/>
                <a:gd name="T6" fmla="*/ 0 w 272"/>
                <a:gd name="T7" fmla="*/ 2 h 374"/>
                <a:gd name="T8" fmla="*/ 2 w 272"/>
                <a:gd name="T9" fmla="*/ 2 h 374"/>
                <a:gd name="T10" fmla="*/ 0 60000 65536"/>
                <a:gd name="T11" fmla="*/ 0 60000 65536"/>
                <a:gd name="T12" fmla="*/ 0 60000 65536"/>
                <a:gd name="T13" fmla="*/ 0 60000 65536"/>
                <a:gd name="T14" fmla="*/ 0 60000 65536"/>
                <a:gd name="T15" fmla="*/ 0 w 272"/>
                <a:gd name="T16" fmla="*/ 0 h 374"/>
                <a:gd name="T17" fmla="*/ 272 w 272"/>
                <a:gd name="T18" fmla="*/ 374 h 374"/>
              </a:gdLst>
              <a:ahLst/>
              <a:cxnLst>
                <a:cxn ang="T10">
                  <a:pos x="T0" y="T1"/>
                </a:cxn>
                <a:cxn ang="T11">
                  <a:pos x="T2" y="T3"/>
                </a:cxn>
                <a:cxn ang="T12">
                  <a:pos x="T4" y="T5"/>
                </a:cxn>
                <a:cxn ang="T13">
                  <a:pos x="T6" y="T7"/>
                </a:cxn>
                <a:cxn ang="T14">
                  <a:pos x="T8" y="T9"/>
                </a:cxn>
              </a:cxnLst>
              <a:rect l="T15" t="T16" r="T17" b="T18"/>
              <a:pathLst>
                <a:path w="272" h="374">
                  <a:moveTo>
                    <a:pt x="270" y="373"/>
                  </a:moveTo>
                  <a:lnTo>
                    <a:pt x="271" y="0"/>
                  </a:lnTo>
                  <a:lnTo>
                    <a:pt x="0" y="0"/>
                  </a:lnTo>
                  <a:lnTo>
                    <a:pt x="0" y="373"/>
                  </a:lnTo>
                  <a:lnTo>
                    <a:pt x="271" y="373"/>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87" name="Rectangle 115"/>
            <p:cNvSpPr>
              <a:spLocks noChangeArrowheads="1"/>
            </p:cNvSpPr>
            <p:nvPr/>
          </p:nvSpPr>
          <p:spPr bwMode="auto">
            <a:xfrm>
              <a:off x="3456" y="3807"/>
              <a:ext cx="137"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D</a:t>
              </a:r>
            </a:p>
          </p:txBody>
        </p:sp>
        <p:sp>
          <p:nvSpPr>
            <p:cNvPr id="110688" name="Rectangle 116"/>
            <p:cNvSpPr>
              <a:spLocks noChangeArrowheads="1"/>
            </p:cNvSpPr>
            <p:nvPr/>
          </p:nvSpPr>
          <p:spPr bwMode="auto">
            <a:xfrm>
              <a:off x="3492" y="3805"/>
              <a:ext cx="139"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Q</a:t>
              </a:r>
            </a:p>
          </p:txBody>
        </p:sp>
        <p:sp>
          <p:nvSpPr>
            <p:cNvPr id="110689" name="Rectangle 117"/>
            <p:cNvSpPr>
              <a:spLocks noChangeArrowheads="1"/>
            </p:cNvSpPr>
            <p:nvPr/>
          </p:nvSpPr>
          <p:spPr bwMode="auto">
            <a:xfrm>
              <a:off x="3500" y="3871"/>
              <a:ext cx="139"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Q</a:t>
              </a:r>
            </a:p>
          </p:txBody>
        </p:sp>
        <p:sp>
          <p:nvSpPr>
            <p:cNvPr id="110690" name="Rectangle 118"/>
            <p:cNvSpPr>
              <a:spLocks noChangeArrowheads="1"/>
            </p:cNvSpPr>
            <p:nvPr/>
          </p:nvSpPr>
          <p:spPr bwMode="auto">
            <a:xfrm>
              <a:off x="3470" y="3858"/>
              <a:ext cx="137"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C</a:t>
              </a:r>
            </a:p>
          </p:txBody>
        </p:sp>
        <p:sp>
          <p:nvSpPr>
            <p:cNvPr id="110691" name="Rectangle 119"/>
            <p:cNvSpPr>
              <a:spLocks noChangeArrowheads="1"/>
            </p:cNvSpPr>
            <p:nvPr/>
          </p:nvSpPr>
          <p:spPr bwMode="auto">
            <a:xfrm>
              <a:off x="3489" y="3858"/>
              <a:ext cx="139"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O</a:t>
              </a:r>
            </a:p>
          </p:txBody>
        </p:sp>
        <p:sp>
          <p:nvSpPr>
            <p:cNvPr id="110692" name="Rectangle 120"/>
            <p:cNvSpPr>
              <a:spLocks noChangeArrowheads="1"/>
            </p:cNvSpPr>
            <p:nvPr/>
          </p:nvSpPr>
          <p:spPr bwMode="auto">
            <a:xfrm>
              <a:off x="3510" y="3858"/>
              <a:ext cx="137"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N</a:t>
              </a:r>
            </a:p>
          </p:txBody>
        </p:sp>
        <p:sp>
          <p:nvSpPr>
            <p:cNvPr id="110693" name="Freeform 121"/>
            <p:cNvSpPr>
              <a:spLocks/>
            </p:cNvSpPr>
            <p:nvPr/>
          </p:nvSpPr>
          <p:spPr bwMode="auto">
            <a:xfrm>
              <a:off x="3507" y="3910"/>
              <a:ext cx="8" cy="20"/>
            </a:xfrm>
            <a:custGeom>
              <a:avLst/>
              <a:gdLst>
                <a:gd name="T0" fmla="*/ 0 w 31"/>
                <a:gd name="T1" fmla="*/ 0 h 70"/>
                <a:gd name="T2" fmla="*/ 0 w 31"/>
                <a:gd name="T3" fmla="*/ 1 h 70"/>
                <a:gd name="T4" fmla="*/ 0 w 31"/>
                <a:gd name="T5" fmla="*/ 0 h 70"/>
                <a:gd name="T6" fmla="*/ 0 w 31"/>
                <a:gd name="T7" fmla="*/ 0 h 70"/>
                <a:gd name="T8" fmla="*/ 0 w 31"/>
                <a:gd name="T9" fmla="*/ 0 h 70"/>
                <a:gd name="T10" fmla="*/ 0 60000 65536"/>
                <a:gd name="T11" fmla="*/ 0 60000 65536"/>
                <a:gd name="T12" fmla="*/ 0 60000 65536"/>
                <a:gd name="T13" fmla="*/ 0 60000 65536"/>
                <a:gd name="T14" fmla="*/ 0 60000 65536"/>
                <a:gd name="T15" fmla="*/ 0 w 31"/>
                <a:gd name="T16" fmla="*/ 0 h 70"/>
                <a:gd name="T17" fmla="*/ 31 w 31"/>
                <a:gd name="T18" fmla="*/ 70 h 70"/>
              </a:gdLst>
              <a:ahLst/>
              <a:cxnLst>
                <a:cxn ang="T10">
                  <a:pos x="T0" y="T1"/>
                </a:cxn>
                <a:cxn ang="T11">
                  <a:pos x="T2" y="T3"/>
                </a:cxn>
                <a:cxn ang="T12">
                  <a:pos x="T4" y="T5"/>
                </a:cxn>
                <a:cxn ang="T13">
                  <a:pos x="T6" y="T7"/>
                </a:cxn>
                <a:cxn ang="T14">
                  <a:pos x="T8" y="T9"/>
                </a:cxn>
              </a:cxnLst>
              <a:rect l="T15" t="T16" r="T17" b="T18"/>
              <a:pathLst>
                <a:path w="31" h="70">
                  <a:moveTo>
                    <a:pt x="0" y="0"/>
                  </a:moveTo>
                  <a:lnTo>
                    <a:pt x="1" y="69"/>
                  </a:lnTo>
                  <a:lnTo>
                    <a:pt x="30" y="34"/>
                  </a:lnTo>
                  <a:lnTo>
                    <a:pt x="1" y="0"/>
                  </a:lnTo>
                  <a:lnTo>
                    <a:pt x="0" y="0"/>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694" name="Freeform 122"/>
            <p:cNvSpPr>
              <a:spLocks/>
            </p:cNvSpPr>
            <p:nvPr/>
          </p:nvSpPr>
          <p:spPr bwMode="auto">
            <a:xfrm>
              <a:off x="3507" y="3910"/>
              <a:ext cx="10" cy="21"/>
            </a:xfrm>
            <a:custGeom>
              <a:avLst/>
              <a:gdLst>
                <a:gd name="T0" fmla="*/ 0 w 37"/>
                <a:gd name="T1" fmla="*/ 0 h 76"/>
                <a:gd name="T2" fmla="*/ 0 w 37"/>
                <a:gd name="T3" fmla="*/ 1 h 76"/>
                <a:gd name="T4" fmla="*/ 0 w 37"/>
                <a:gd name="T5" fmla="*/ 0 h 76"/>
                <a:gd name="T6" fmla="*/ 0 w 37"/>
                <a:gd name="T7" fmla="*/ 0 h 76"/>
                <a:gd name="T8" fmla="*/ 0 60000 65536"/>
                <a:gd name="T9" fmla="*/ 0 60000 65536"/>
                <a:gd name="T10" fmla="*/ 0 60000 65536"/>
                <a:gd name="T11" fmla="*/ 0 60000 65536"/>
                <a:gd name="T12" fmla="*/ 0 w 37"/>
                <a:gd name="T13" fmla="*/ 0 h 76"/>
                <a:gd name="T14" fmla="*/ 37 w 37"/>
                <a:gd name="T15" fmla="*/ 76 h 76"/>
              </a:gdLst>
              <a:ahLst/>
              <a:cxnLst>
                <a:cxn ang="T8">
                  <a:pos x="T0" y="T1"/>
                </a:cxn>
                <a:cxn ang="T9">
                  <a:pos x="T2" y="T3"/>
                </a:cxn>
                <a:cxn ang="T10">
                  <a:pos x="T4" y="T5"/>
                </a:cxn>
                <a:cxn ang="T11">
                  <a:pos x="T6" y="T7"/>
                </a:cxn>
              </a:cxnLst>
              <a:rect l="T12" t="T13" r="T14" b="T15"/>
              <a:pathLst>
                <a:path w="37" h="76">
                  <a:moveTo>
                    <a:pt x="0" y="0"/>
                  </a:moveTo>
                  <a:lnTo>
                    <a:pt x="1" y="75"/>
                  </a:lnTo>
                  <a:lnTo>
                    <a:pt x="36" y="37"/>
                  </a:lnTo>
                  <a:lnTo>
                    <a:pt x="1"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95" name="Line 123"/>
            <p:cNvSpPr>
              <a:spLocks noChangeShapeType="1"/>
            </p:cNvSpPr>
            <p:nvPr/>
          </p:nvSpPr>
          <p:spPr bwMode="auto">
            <a:xfrm flipH="1">
              <a:off x="3556" y="3908"/>
              <a:ext cx="20" cy="0"/>
            </a:xfrm>
            <a:prstGeom prst="line">
              <a:avLst/>
            </a:prstGeom>
            <a:noFill/>
            <a:ln w="12700">
              <a:solidFill>
                <a:srgbClr val="000000"/>
              </a:solidFill>
              <a:round/>
              <a:headEnd/>
              <a:tailEnd/>
            </a:ln>
          </p:spPr>
          <p:txBody>
            <a:bodyPr wrap="none" anchor="ctr"/>
            <a:lstStyle/>
            <a:p>
              <a:endParaRPr lang="zh-CN" altLang="en-US"/>
            </a:p>
          </p:txBody>
        </p:sp>
        <p:sp>
          <p:nvSpPr>
            <p:cNvPr id="110696" name="Freeform 124"/>
            <p:cNvSpPr>
              <a:spLocks/>
            </p:cNvSpPr>
            <p:nvPr/>
          </p:nvSpPr>
          <p:spPr bwMode="auto">
            <a:xfrm>
              <a:off x="3219" y="3713"/>
              <a:ext cx="61" cy="45"/>
            </a:xfrm>
            <a:custGeom>
              <a:avLst/>
              <a:gdLst>
                <a:gd name="T0" fmla="*/ 1 w 220"/>
                <a:gd name="T1" fmla="*/ 0 h 164"/>
                <a:gd name="T2" fmla="*/ 0 w 220"/>
                <a:gd name="T3" fmla="*/ 0 h 164"/>
                <a:gd name="T4" fmla="*/ 0 w 220"/>
                <a:gd name="T5" fmla="*/ 1 h 164"/>
                <a:gd name="T6" fmla="*/ 1 w 220"/>
                <a:gd name="T7" fmla="*/ 1 h 164"/>
                <a:gd name="T8" fmla="*/ 1 w 220"/>
                <a:gd name="T9" fmla="*/ 1 h 164"/>
                <a:gd name="T10" fmla="*/ 1 w 220"/>
                <a:gd name="T11" fmla="*/ 1 h 164"/>
                <a:gd name="T12" fmla="*/ 1 w 220"/>
                <a:gd name="T13" fmla="*/ 1 h 164"/>
                <a:gd name="T14" fmla="*/ 1 w 220"/>
                <a:gd name="T15" fmla="*/ 1 h 164"/>
                <a:gd name="T16" fmla="*/ 1 w 220"/>
                <a:gd name="T17" fmla="*/ 1 h 164"/>
                <a:gd name="T18" fmla="*/ 1 w 220"/>
                <a:gd name="T19" fmla="*/ 1 h 164"/>
                <a:gd name="T20" fmla="*/ 1 w 220"/>
                <a:gd name="T21" fmla="*/ 1 h 164"/>
                <a:gd name="T22" fmla="*/ 1 w 220"/>
                <a:gd name="T23" fmla="*/ 1 h 164"/>
                <a:gd name="T24" fmla="*/ 1 w 220"/>
                <a:gd name="T25" fmla="*/ 1 h 164"/>
                <a:gd name="T26" fmla="*/ 1 w 220"/>
                <a:gd name="T27" fmla="*/ 1 h 164"/>
                <a:gd name="T28" fmla="*/ 1 w 220"/>
                <a:gd name="T29" fmla="*/ 0 h 164"/>
                <a:gd name="T30" fmla="*/ 1 w 220"/>
                <a:gd name="T31" fmla="*/ 0 h 164"/>
                <a:gd name="T32" fmla="*/ 1 w 220"/>
                <a:gd name="T33" fmla="*/ 0 h 164"/>
                <a:gd name="T34" fmla="*/ 1 w 220"/>
                <a:gd name="T35" fmla="*/ 0 h 164"/>
                <a:gd name="T36" fmla="*/ 1 w 220"/>
                <a:gd name="T37" fmla="*/ 0 h 164"/>
                <a:gd name="T38" fmla="*/ 1 w 220"/>
                <a:gd name="T39" fmla="*/ 0 h 164"/>
                <a:gd name="T40" fmla="*/ 1 w 220"/>
                <a:gd name="T41" fmla="*/ 0 h 164"/>
                <a:gd name="T42" fmla="*/ 1 w 220"/>
                <a:gd name="T43" fmla="*/ 0 h 164"/>
                <a:gd name="T44" fmla="*/ 1 w 220"/>
                <a:gd name="T45" fmla="*/ 0 h 164"/>
                <a:gd name="T46" fmla="*/ 1 w 220"/>
                <a:gd name="T47" fmla="*/ 0 h 164"/>
                <a:gd name="T48" fmla="*/ 1 w 220"/>
                <a:gd name="T49" fmla="*/ 0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0"/>
                <a:gd name="T76" fmla="*/ 0 h 164"/>
                <a:gd name="T77" fmla="*/ 220 w 220"/>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0" h="164">
                  <a:moveTo>
                    <a:pt x="146" y="0"/>
                  </a:moveTo>
                  <a:lnTo>
                    <a:pt x="0" y="0"/>
                  </a:lnTo>
                  <a:lnTo>
                    <a:pt x="0" y="163"/>
                  </a:lnTo>
                  <a:lnTo>
                    <a:pt x="147" y="163"/>
                  </a:lnTo>
                  <a:lnTo>
                    <a:pt x="148" y="163"/>
                  </a:lnTo>
                  <a:lnTo>
                    <a:pt x="154" y="162"/>
                  </a:lnTo>
                  <a:lnTo>
                    <a:pt x="163" y="160"/>
                  </a:lnTo>
                  <a:lnTo>
                    <a:pt x="172" y="156"/>
                  </a:lnTo>
                  <a:lnTo>
                    <a:pt x="183" y="151"/>
                  </a:lnTo>
                  <a:lnTo>
                    <a:pt x="194" y="144"/>
                  </a:lnTo>
                  <a:lnTo>
                    <a:pt x="203" y="133"/>
                  </a:lnTo>
                  <a:lnTo>
                    <a:pt x="212" y="121"/>
                  </a:lnTo>
                  <a:lnTo>
                    <a:pt x="218" y="102"/>
                  </a:lnTo>
                  <a:lnTo>
                    <a:pt x="219" y="81"/>
                  </a:lnTo>
                  <a:lnTo>
                    <a:pt x="218" y="59"/>
                  </a:lnTo>
                  <a:lnTo>
                    <a:pt x="212" y="42"/>
                  </a:lnTo>
                  <a:lnTo>
                    <a:pt x="203" y="28"/>
                  </a:lnTo>
                  <a:lnTo>
                    <a:pt x="194" y="18"/>
                  </a:lnTo>
                  <a:lnTo>
                    <a:pt x="183" y="11"/>
                  </a:lnTo>
                  <a:lnTo>
                    <a:pt x="172" y="6"/>
                  </a:lnTo>
                  <a:lnTo>
                    <a:pt x="163" y="2"/>
                  </a:lnTo>
                  <a:lnTo>
                    <a:pt x="154" y="1"/>
                  </a:lnTo>
                  <a:lnTo>
                    <a:pt x="148" y="0"/>
                  </a:lnTo>
                  <a:lnTo>
                    <a:pt x="147" y="0"/>
                  </a:lnTo>
                  <a:lnTo>
                    <a:pt x="146" y="0"/>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697" name="Freeform 125"/>
            <p:cNvSpPr>
              <a:spLocks/>
            </p:cNvSpPr>
            <p:nvPr/>
          </p:nvSpPr>
          <p:spPr bwMode="auto">
            <a:xfrm>
              <a:off x="3219" y="3713"/>
              <a:ext cx="62" cy="47"/>
            </a:xfrm>
            <a:custGeom>
              <a:avLst/>
              <a:gdLst>
                <a:gd name="T0" fmla="*/ 1 w 226"/>
                <a:gd name="T1" fmla="*/ 0 h 170"/>
                <a:gd name="T2" fmla="*/ 0 w 226"/>
                <a:gd name="T3" fmla="*/ 0 h 170"/>
                <a:gd name="T4" fmla="*/ 0 w 226"/>
                <a:gd name="T5" fmla="*/ 1 h 170"/>
                <a:gd name="T6" fmla="*/ 1 w 226"/>
                <a:gd name="T7" fmla="*/ 1 h 170"/>
                <a:gd name="T8" fmla="*/ 1 w 226"/>
                <a:gd name="T9" fmla="*/ 1 h 170"/>
                <a:gd name="T10" fmla="*/ 1 w 226"/>
                <a:gd name="T11" fmla="*/ 1 h 170"/>
                <a:gd name="T12" fmla="*/ 1 w 226"/>
                <a:gd name="T13" fmla="*/ 1 h 170"/>
                <a:gd name="T14" fmla="*/ 1 w 226"/>
                <a:gd name="T15" fmla="*/ 1 h 170"/>
                <a:gd name="T16" fmla="*/ 1 w 226"/>
                <a:gd name="T17" fmla="*/ 1 h 170"/>
                <a:gd name="T18" fmla="*/ 1 w 226"/>
                <a:gd name="T19" fmla="*/ 1 h 170"/>
                <a:gd name="T20" fmla="*/ 1 w 226"/>
                <a:gd name="T21" fmla="*/ 1 h 170"/>
                <a:gd name="T22" fmla="*/ 1 w 226"/>
                <a:gd name="T23" fmla="*/ 1 h 170"/>
                <a:gd name="T24" fmla="*/ 1 w 226"/>
                <a:gd name="T25" fmla="*/ 1 h 170"/>
                <a:gd name="T26" fmla="*/ 1 w 226"/>
                <a:gd name="T27" fmla="*/ 1 h 170"/>
                <a:gd name="T28" fmla="*/ 1 w 226"/>
                <a:gd name="T29" fmla="*/ 0 h 170"/>
                <a:gd name="T30" fmla="*/ 1 w 226"/>
                <a:gd name="T31" fmla="*/ 0 h 170"/>
                <a:gd name="T32" fmla="*/ 1 w 226"/>
                <a:gd name="T33" fmla="*/ 0 h 170"/>
                <a:gd name="T34" fmla="*/ 1 w 226"/>
                <a:gd name="T35" fmla="*/ 0 h 170"/>
                <a:gd name="T36" fmla="*/ 1 w 226"/>
                <a:gd name="T37" fmla="*/ 0 h 170"/>
                <a:gd name="T38" fmla="*/ 1 w 226"/>
                <a:gd name="T39" fmla="*/ 0 h 170"/>
                <a:gd name="T40" fmla="*/ 1 w 226"/>
                <a:gd name="T41" fmla="*/ 0 h 170"/>
                <a:gd name="T42" fmla="*/ 1 w 226"/>
                <a:gd name="T43" fmla="*/ 0 h 170"/>
                <a:gd name="T44" fmla="*/ 1 w 226"/>
                <a:gd name="T45" fmla="*/ 0 h 170"/>
                <a:gd name="T46" fmla="*/ 1 w 226"/>
                <a:gd name="T47" fmla="*/ 0 h 1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6"/>
                <a:gd name="T73" fmla="*/ 0 h 170"/>
                <a:gd name="T74" fmla="*/ 226 w 226"/>
                <a:gd name="T75" fmla="*/ 170 h 1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6" h="170">
                  <a:moveTo>
                    <a:pt x="150" y="0"/>
                  </a:moveTo>
                  <a:lnTo>
                    <a:pt x="0" y="0"/>
                  </a:lnTo>
                  <a:lnTo>
                    <a:pt x="0" y="169"/>
                  </a:lnTo>
                  <a:lnTo>
                    <a:pt x="151" y="169"/>
                  </a:lnTo>
                  <a:lnTo>
                    <a:pt x="152" y="169"/>
                  </a:lnTo>
                  <a:lnTo>
                    <a:pt x="158" y="168"/>
                  </a:lnTo>
                  <a:lnTo>
                    <a:pt x="167" y="166"/>
                  </a:lnTo>
                  <a:lnTo>
                    <a:pt x="177" y="162"/>
                  </a:lnTo>
                  <a:lnTo>
                    <a:pt x="188" y="157"/>
                  </a:lnTo>
                  <a:lnTo>
                    <a:pt x="199" y="149"/>
                  </a:lnTo>
                  <a:lnTo>
                    <a:pt x="209" y="138"/>
                  </a:lnTo>
                  <a:lnTo>
                    <a:pt x="218" y="125"/>
                  </a:lnTo>
                  <a:lnTo>
                    <a:pt x="224" y="106"/>
                  </a:lnTo>
                  <a:lnTo>
                    <a:pt x="225" y="84"/>
                  </a:lnTo>
                  <a:lnTo>
                    <a:pt x="224" y="61"/>
                  </a:lnTo>
                  <a:lnTo>
                    <a:pt x="218" y="44"/>
                  </a:lnTo>
                  <a:lnTo>
                    <a:pt x="209" y="29"/>
                  </a:lnTo>
                  <a:lnTo>
                    <a:pt x="199" y="19"/>
                  </a:lnTo>
                  <a:lnTo>
                    <a:pt x="188" y="11"/>
                  </a:lnTo>
                  <a:lnTo>
                    <a:pt x="177" y="6"/>
                  </a:lnTo>
                  <a:lnTo>
                    <a:pt x="167" y="2"/>
                  </a:lnTo>
                  <a:lnTo>
                    <a:pt x="158" y="1"/>
                  </a:lnTo>
                  <a:lnTo>
                    <a:pt x="152" y="0"/>
                  </a:lnTo>
                  <a:lnTo>
                    <a:pt x="151"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98" name="Freeform 126"/>
            <p:cNvSpPr>
              <a:spLocks/>
            </p:cNvSpPr>
            <p:nvPr/>
          </p:nvSpPr>
          <p:spPr bwMode="auto">
            <a:xfrm>
              <a:off x="3219" y="3794"/>
              <a:ext cx="61" cy="46"/>
            </a:xfrm>
            <a:custGeom>
              <a:avLst/>
              <a:gdLst>
                <a:gd name="T0" fmla="*/ 1 w 220"/>
                <a:gd name="T1" fmla="*/ 0 h 164"/>
                <a:gd name="T2" fmla="*/ 0 w 220"/>
                <a:gd name="T3" fmla="*/ 0 h 164"/>
                <a:gd name="T4" fmla="*/ 0 w 220"/>
                <a:gd name="T5" fmla="*/ 1 h 164"/>
                <a:gd name="T6" fmla="*/ 1 w 220"/>
                <a:gd name="T7" fmla="*/ 1 h 164"/>
                <a:gd name="T8" fmla="*/ 1 w 220"/>
                <a:gd name="T9" fmla="*/ 1 h 164"/>
                <a:gd name="T10" fmla="*/ 1 w 220"/>
                <a:gd name="T11" fmla="*/ 1 h 164"/>
                <a:gd name="T12" fmla="*/ 1 w 220"/>
                <a:gd name="T13" fmla="*/ 1 h 164"/>
                <a:gd name="T14" fmla="*/ 1 w 220"/>
                <a:gd name="T15" fmla="*/ 1 h 164"/>
                <a:gd name="T16" fmla="*/ 1 w 220"/>
                <a:gd name="T17" fmla="*/ 1 h 164"/>
                <a:gd name="T18" fmla="*/ 1 w 220"/>
                <a:gd name="T19" fmla="*/ 1 h 164"/>
                <a:gd name="T20" fmla="*/ 1 w 220"/>
                <a:gd name="T21" fmla="*/ 1 h 164"/>
                <a:gd name="T22" fmla="*/ 1 w 220"/>
                <a:gd name="T23" fmla="*/ 1 h 164"/>
                <a:gd name="T24" fmla="*/ 1 w 220"/>
                <a:gd name="T25" fmla="*/ 1 h 164"/>
                <a:gd name="T26" fmla="*/ 1 w 220"/>
                <a:gd name="T27" fmla="*/ 1 h 164"/>
                <a:gd name="T28" fmla="*/ 1 w 220"/>
                <a:gd name="T29" fmla="*/ 0 h 164"/>
                <a:gd name="T30" fmla="*/ 1 w 220"/>
                <a:gd name="T31" fmla="*/ 0 h 164"/>
                <a:gd name="T32" fmla="*/ 1 w 220"/>
                <a:gd name="T33" fmla="*/ 0 h 164"/>
                <a:gd name="T34" fmla="*/ 1 w 220"/>
                <a:gd name="T35" fmla="*/ 0 h 164"/>
                <a:gd name="T36" fmla="*/ 1 w 220"/>
                <a:gd name="T37" fmla="*/ 0 h 164"/>
                <a:gd name="T38" fmla="*/ 1 w 220"/>
                <a:gd name="T39" fmla="*/ 0 h 164"/>
                <a:gd name="T40" fmla="*/ 1 w 220"/>
                <a:gd name="T41" fmla="*/ 0 h 164"/>
                <a:gd name="T42" fmla="*/ 1 w 220"/>
                <a:gd name="T43" fmla="*/ 0 h 164"/>
                <a:gd name="T44" fmla="*/ 1 w 220"/>
                <a:gd name="T45" fmla="*/ 0 h 164"/>
                <a:gd name="T46" fmla="*/ 1 w 220"/>
                <a:gd name="T47" fmla="*/ 0 h 164"/>
                <a:gd name="T48" fmla="*/ 1 w 220"/>
                <a:gd name="T49" fmla="*/ 0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0"/>
                <a:gd name="T76" fmla="*/ 0 h 164"/>
                <a:gd name="T77" fmla="*/ 220 w 220"/>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0" h="164">
                  <a:moveTo>
                    <a:pt x="146" y="0"/>
                  </a:moveTo>
                  <a:lnTo>
                    <a:pt x="0" y="0"/>
                  </a:lnTo>
                  <a:lnTo>
                    <a:pt x="0" y="163"/>
                  </a:lnTo>
                  <a:lnTo>
                    <a:pt x="147" y="163"/>
                  </a:lnTo>
                  <a:lnTo>
                    <a:pt x="148" y="163"/>
                  </a:lnTo>
                  <a:lnTo>
                    <a:pt x="154" y="162"/>
                  </a:lnTo>
                  <a:lnTo>
                    <a:pt x="163" y="160"/>
                  </a:lnTo>
                  <a:lnTo>
                    <a:pt x="172" y="157"/>
                  </a:lnTo>
                  <a:lnTo>
                    <a:pt x="183" y="151"/>
                  </a:lnTo>
                  <a:lnTo>
                    <a:pt x="194" y="144"/>
                  </a:lnTo>
                  <a:lnTo>
                    <a:pt x="203" y="134"/>
                  </a:lnTo>
                  <a:lnTo>
                    <a:pt x="212" y="120"/>
                  </a:lnTo>
                  <a:lnTo>
                    <a:pt x="218" y="103"/>
                  </a:lnTo>
                  <a:lnTo>
                    <a:pt x="219" y="81"/>
                  </a:lnTo>
                  <a:lnTo>
                    <a:pt x="218" y="60"/>
                  </a:lnTo>
                  <a:lnTo>
                    <a:pt x="212" y="42"/>
                  </a:lnTo>
                  <a:lnTo>
                    <a:pt x="203" y="29"/>
                  </a:lnTo>
                  <a:lnTo>
                    <a:pt x="194" y="18"/>
                  </a:lnTo>
                  <a:lnTo>
                    <a:pt x="183" y="12"/>
                  </a:lnTo>
                  <a:lnTo>
                    <a:pt x="172" y="6"/>
                  </a:lnTo>
                  <a:lnTo>
                    <a:pt x="163" y="3"/>
                  </a:lnTo>
                  <a:lnTo>
                    <a:pt x="154" y="1"/>
                  </a:lnTo>
                  <a:lnTo>
                    <a:pt x="148" y="0"/>
                  </a:lnTo>
                  <a:lnTo>
                    <a:pt x="147" y="0"/>
                  </a:lnTo>
                  <a:lnTo>
                    <a:pt x="146" y="0"/>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699" name="Freeform 127"/>
            <p:cNvSpPr>
              <a:spLocks/>
            </p:cNvSpPr>
            <p:nvPr/>
          </p:nvSpPr>
          <p:spPr bwMode="auto">
            <a:xfrm>
              <a:off x="3219" y="3794"/>
              <a:ext cx="62" cy="47"/>
            </a:xfrm>
            <a:custGeom>
              <a:avLst/>
              <a:gdLst>
                <a:gd name="T0" fmla="*/ 1 w 226"/>
                <a:gd name="T1" fmla="*/ 0 h 170"/>
                <a:gd name="T2" fmla="*/ 0 w 226"/>
                <a:gd name="T3" fmla="*/ 0 h 170"/>
                <a:gd name="T4" fmla="*/ 0 w 226"/>
                <a:gd name="T5" fmla="*/ 1 h 170"/>
                <a:gd name="T6" fmla="*/ 1 w 226"/>
                <a:gd name="T7" fmla="*/ 1 h 170"/>
                <a:gd name="T8" fmla="*/ 1 w 226"/>
                <a:gd name="T9" fmla="*/ 1 h 170"/>
                <a:gd name="T10" fmla="*/ 1 w 226"/>
                <a:gd name="T11" fmla="*/ 1 h 170"/>
                <a:gd name="T12" fmla="*/ 1 w 226"/>
                <a:gd name="T13" fmla="*/ 1 h 170"/>
                <a:gd name="T14" fmla="*/ 1 w 226"/>
                <a:gd name="T15" fmla="*/ 1 h 170"/>
                <a:gd name="T16" fmla="*/ 1 w 226"/>
                <a:gd name="T17" fmla="*/ 1 h 170"/>
                <a:gd name="T18" fmla="*/ 1 w 226"/>
                <a:gd name="T19" fmla="*/ 1 h 170"/>
                <a:gd name="T20" fmla="*/ 1 w 226"/>
                <a:gd name="T21" fmla="*/ 1 h 170"/>
                <a:gd name="T22" fmla="*/ 1 w 226"/>
                <a:gd name="T23" fmla="*/ 1 h 170"/>
                <a:gd name="T24" fmla="*/ 1 w 226"/>
                <a:gd name="T25" fmla="*/ 1 h 170"/>
                <a:gd name="T26" fmla="*/ 1 w 226"/>
                <a:gd name="T27" fmla="*/ 1 h 170"/>
                <a:gd name="T28" fmla="*/ 1 w 226"/>
                <a:gd name="T29" fmla="*/ 0 h 170"/>
                <a:gd name="T30" fmla="*/ 1 w 226"/>
                <a:gd name="T31" fmla="*/ 0 h 170"/>
                <a:gd name="T32" fmla="*/ 1 w 226"/>
                <a:gd name="T33" fmla="*/ 0 h 170"/>
                <a:gd name="T34" fmla="*/ 1 w 226"/>
                <a:gd name="T35" fmla="*/ 0 h 170"/>
                <a:gd name="T36" fmla="*/ 1 w 226"/>
                <a:gd name="T37" fmla="*/ 0 h 170"/>
                <a:gd name="T38" fmla="*/ 1 w 226"/>
                <a:gd name="T39" fmla="*/ 0 h 170"/>
                <a:gd name="T40" fmla="*/ 1 w 226"/>
                <a:gd name="T41" fmla="*/ 0 h 170"/>
                <a:gd name="T42" fmla="*/ 1 w 226"/>
                <a:gd name="T43" fmla="*/ 0 h 170"/>
                <a:gd name="T44" fmla="*/ 1 w 226"/>
                <a:gd name="T45" fmla="*/ 0 h 170"/>
                <a:gd name="T46" fmla="*/ 1 w 226"/>
                <a:gd name="T47" fmla="*/ 0 h 1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6"/>
                <a:gd name="T73" fmla="*/ 0 h 170"/>
                <a:gd name="T74" fmla="*/ 226 w 226"/>
                <a:gd name="T75" fmla="*/ 170 h 1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6" h="170">
                  <a:moveTo>
                    <a:pt x="150" y="0"/>
                  </a:moveTo>
                  <a:lnTo>
                    <a:pt x="0" y="0"/>
                  </a:lnTo>
                  <a:lnTo>
                    <a:pt x="0" y="169"/>
                  </a:lnTo>
                  <a:lnTo>
                    <a:pt x="151" y="169"/>
                  </a:lnTo>
                  <a:lnTo>
                    <a:pt x="152" y="169"/>
                  </a:lnTo>
                  <a:lnTo>
                    <a:pt x="158" y="168"/>
                  </a:lnTo>
                  <a:lnTo>
                    <a:pt x="167" y="166"/>
                  </a:lnTo>
                  <a:lnTo>
                    <a:pt x="177" y="163"/>
                  </a:lnTo>
                  <a:lnTo>
                    <a:pt x="188" y="157"/>
                  </a:lnTo>
                  <a:lnTo>
                    <a:pt x="199" y="149"/>
                  </a:lnTo>
                  <a:lnTo>
                    <a:pt x="209" y="139"/>
                  </a:lnTo>
                  <a:lnTo>
                    <a:pt x="218" y="124"/>
                  </a:lnTo>
                  <a:lnTo>
                    <a:pt x="224" y="107"/>
                  </a:lnTo>
                  <a:lnTo>
                    <a:pt x="225" y="84"/>
                  </a:lnTo>
                  <a:lnTo>
                    <a:pt x="224" y="62"/>
                  </a:lnTo>
                  <a:lnTo>
                    <a:pt x="218" y="44"/>
                  </a:lnTo>
                  <a:lnTo>
                    <a:pt x="209" y="30"/>
                  </a:lnTo>
                  <a:lnTo>
                    <a:pt x="199" y="19"/>
                  </a:lnTo>
                  <a:lnTo>
                    <a:pt x="188" y="12"/>
                  </a:lnTo>
                  <a:lnTo>
                    <a:pt x="177" y="6"/>
                  </a:lnTo>
                  <a:lnTo>
                    <a:pt x="167" y="3"/>
                  </a:lnTo>
                  <a:lnTo>
                    <a:pt x="158" y="1"/>
                  </a:lnTo>
                  <a:lnTo>
                    <a:pt x="152" y="0"/>
                  </a:lnTo>
                  <a:lnTo>
                    <a:pt x="151"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700" name="Freeform 128"/>
            <p:cNvSpPr>
              <a:spLocks/>
            </p:cNvSpPr>
            <p:nvPr/>
          </p:nvSpPr>
          <p:spPr bwMode="auto">
            <a:xfrm>
              <a:off x="3219" y="3875"/>
              <a:ext cx="61" cy="46"/>
            </a:xfrm>
            <a:custGeom>
              <a:avLst/>
              <a:gdLst>
                <a:gd name="T0" fmla="*/ 1 w 220"/>
                <a:gd name="T1" fmla="*/ 0 h 164"/>
                <a:gd name="T2" fmla="*/ 0 w 220"/>
                <a:gd name="T3" fmla="*/ 0 h 164"/>
                <a:gd name="T4" fmla="*/ 0 w 220"/>
                <a:gd name="T5" fmla="*/ 1 h 164"/>
                <a:gd name="T6" fmla="*/ 1 w 220"/>
                <a:gd name="T7" fmla="*/ 1 h 164"/>
                <a:gd name="T8" fmla="*/ 1 w 220"/>
                <a:gd name="T9" fmla="*/ 1 h 164"/>
                <a:gd name="T10" fmla="*/ 1 w 220"/>
                <a:gd name="T11" fmla="*/ 1 h 164"/>
                <a:gd name="T12" fmla="*/ 1 w 220"/>
                <a:gd name="T13" fmla="*/ 1 h 164"/>
                <a:gd name="T14" fmla="*/ 1 w 220"/>
                <a:gd name="T15" fmla="*/ 1 h 164"/>
                <a:gd name="T16" fmla="*/ 1 w 220"/>
                <a:gd name="T17" fmla="*/ 1 h 164"/>
                <a:gd name="T18" fmla="*/ 1 w 220"/>
                <a:gd name="T19" fmla="*/ 1 h 164"/>
                <a:gd name="T20" fmla="*/ 1 w 220"/>
                <a:gd name="T21" fmla="*/ 1 h 164"/>
                <a:gd name="T22" fmla="*/ 1 w 220"/>
                <a:gd name="T23" fmla="*/ 1 h 164"/>
                <a:gd name="T24" fmla="*/ 1 w 220"/>
                <a:gd name="T25" fmla="*/ 1 h 164"/>
                <a:gd name="T26" fmla="*/ 1 w 220"/>
                <a:gd name="T27" fmla="*/ 1 h 164"/>
                <a:gd name="T28" fmla="*/ 1 w 220"/>
                <a:gd name="T29" fmla="*/ 0 h 164"/>
                <a:gd name="T30" fmla="*/ 1 w 220"/>
                <a:gd name="T31" fmla="*/ 0 h 164"/>
                <a:gd name="T32" fmla="*/ 1 w 220"/>
                <a:gd name="T33" fmla="*/ 0 h 164"/>
                <a:gd name="T34" fmla="*/ 1 w 220"/>
                <a:gd name="T35" fmla="*/ 0 h 164"/>
                <a:gd name="T36" fmla="*/ 1 w 220"/>
                <a:gd name="T37" fmla="*/ 0 h 164"/>
                <a:gd name="T38" fmla="*/ 1 w 220"/>
                <a:gd name="T39" fmla="*/ 0 h 164"/>
                <a:gd name="T40" fmla="*/ 1 w 220"/>
                <a:gd name="T41" fmla="*/ 0 h 164"/>
                <a:gd name="T42" fmla="*/ 1 w 220"/>
                <a:gd name="T43" fmla="*/ 0 h 164"/>
                <a:gd name="T44" fmla="*/ 1 w 220"/>
                <a:gd name="T45" fmla="*/ 0 h 164"/>
                <a:gd name="T46" fmla="*/ 1 w 220"/>
                <a:gd name="T47" fmla="*/ 0 h 164"/>
                <a:gd name="T48" fmla="*/ 1 w 220"/>
                <a:gd name="T49" fmla="*/ 0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0"/>
                <a:gd name="T76" fmla="*/ 0 h 164"/>
                <a:gd name="T77" fmla="*/ 220 w 220"/>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0" h="164">
                  <a:moveTo>
                    <a:pt x="146" y="0"/>
                  </a:moveTo>
                  <a:lnTo>
                    <a:pt x="0" y="0"/>
                  </a:lnTo>
                  <a:lnTo>
                    <a:pt x="0" y="163"/>
                  </a:lnTo>
                  <a:lnTo>
                    <a:pt x="147" y="163"/>
                  </a:lnTo>
                  <a:lnTo>
                    <a:pt x="148" y="163"/>
                  </a:lnTo>
                  <a:lnTo>
                    <a:pt x="154" y="162"/>
                  </a:lnTo>
                  <a:lnTo>
                    <a:pt x="163" y="160"/>
                  </a:lnTo>
                  <a:lnTo>
                    <a:pt x="172" y="157"/>
                  </a:lnTo>
                  <a:lnTo>
                    <a:pt x="183" y="152"/>
                  </a:lnTo>
                  <a:lnTo>
                    <a:pt x="194" y="145"/>
                  </a:lnTo>
                  <a:lnTo>
                    <a:pt x="203" y="134"/>
                  </a:lnTo>
                  <a:lnTo>
                    <a:pt x="212" y="121"/>
                  </a:lnTo>
                  <a:lnTo>
                    <a:pt x="218" y="102"/>
                  </a:lnTo>
                  <a:lnTo>
                    <a:pt x="219" y="81"/>
                  </a:lnTo>
                  <a:lnTo>
                    <a:pt x="218" y="60"/>
                  </a:lnTo>
                  <a:lnTo>
                    <a:pt x="212" y="42"/>
                  </a:lnTo>
                  <a:lnTo>
                    <a:pt x="203" y="29"/>
                  </a:lnTo>
                  <a:lnTo>
                    <a:pt x="194" y="18"/>
                  </a:lnTo>
                  <a:lnTo>
                    <a:pt x="183" y="11"/>
                  </a:lnTo>
                  <a:lnTo>
                    <a:pt x="172" y="6"/>
                  </a:lnTo>
                  <a:lnTo>
                    <a:pt x="163" y="3"/>
                  </a:lnTo>
                  <a:lnTo>
                    <a:pt x="154" y="1"/>
                  </a:lnTo>
                  <a:lnTo>
                    <a:pt x="148" y="1"/>
                  </a:lnTo>
                  <a:lnTo>
                    <a:pt x="147" y="0"/>
                  </a:lnTo>
                  <a:lnTo>
                    <a:pt x="146" y="0"/>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701" name="Freeform 129"/>
            <p:cNvSpPr>
              <a:spLocks/>
            </p:cNvSpPr>
            <p:nvPr/>
          </p:nvSpPr>
          <p:spPr bwMode="auto">
            <a:xfrm>
              <a:off x="3219" y="3875"/>
              <a:ext cx="62" cy="48"/>
            </a:xfrm>
            <a:custGeom>
              <a:avLst/>
              <a:gdLst>
                <a:gd name="T0" fmla="*/ 1 w 226"/>
                <a:gd name="T1" fmla="*/ 0 h 170"/>
                <a:gd name="T2" fmla="*/ 0 w 226"/>
                <a:gd name="T3" fmla="*/ 0 h 170"/>
                <a:gd name="T4" fmla="*/ 0 w 226"/>
                <a:gd name="T5" fmla="*/ 1 h 170"/>
                <a:gd name="T6" fmla="*/ 1 w 226"/>
                <a:gd name="T7" fmla="*/ 1 h 170"/>
                <a:gd name="T8" fmla="*/ 1 w 226"/>
                <a:gd name="T9" fmla="*/ 1 h 170"/>
                <a:gd name="T10" fmla="*/ 1 w 226"/>
                <a:gd name="T11" fmla="*/ 1 h 170"/>
                <a:gd name="T12" fmla="*/ 1 w 226"/>
                <a:gd name="T13" fmla="*/ 1 h 170"/>
                <a:gd name="T14" fmla="*/ 1 w 226"/>
                <a:gd name="T15" fmla="*/ 1 h 170"/>
                <a:gd name="T16" fmla="*/ 1 w 226"/>
                <a:gd name="T17" fmla="*/ 1 h 170"/>
                <a:gd name="T18" fmla="*/ 1 w 226"/>
                <a:gd name="T19" fmla="*/ 1 h 170"/>
                <a:gd name="T20" fmla="*/ 1 w 226"/>
                <a:gd name="T21" fmla="*/ 1 h 170"/>
                <a:gd name="T22" fmla="*/ 1 w 226"/>
                <a:gd name="T23" fmla="*/ 1 h 170"/>
                <a:gd name="T24" fmla="*/ 1 w 226"/>
                <a:gd name="T25" fmla="*/ 1 h 170"/>
                <a:gd name="T26" fmla="*/ 1 w 226"/>
                <a:gd name="T27" fmla="*/ 1 h 170"/>
                <a:gd name="T28" fmla="*/ 1 w 226"/>
                <a:gd name="T29" fmla="*/ 0 h 170"/>
                <a:gd name="T30" fmla="*/ 1 w 226"/>
                <a:gd name="T31" fmla="*/ 0 h 170"/>
                <a:gd name="T32" fmla="*/ 1 w 226"/>
                <a:gd name="T33" fmla="*/ 0 h 170"/>
                <a:gd name="T34" fmla="*/ 1 w 226"/>
                <a:gd name="T35" fmla="*/ 0 h 170"/>
                <a:gd name="T36" fmla="*/ 1 w 226"/>
                <a:gd name="T37" fmla="*/ 0 h 170"/>
                <a:gd name="T38" fmla="*/ 1 w 226"/>
                <a:gd name="T39" fmla="*/ 0 h 170"/>
                <a:gd name="T40" fmla="*/ 1 w 226"/>
                <a:gd name="T41" fmla="*/ 0 h 170"/>
                <a:gd name="T42" fmla="*/ 1 w 226"/>
                <a:gd name="T43" fmla="*/ 0 h 170"/>
                <a:gd name="T44" fmla="*/ 1 w 226"/>
                <a:gd name="T45" fmla="*/ 0 h 170"/>
                <a:gd name="T46" fmla="*/ 1 w 226"/>
                <a:gd name="T47" fmla="*/ 0 h 1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6"/>
                <a:gd name="T73" fmla="*/ 0 h 170"/>
                <a:gd name="T74" fmla="*/ 226 w 226"/>
                <a:gd name="T75" fmla="*/ 170 h 1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6" h="170">
                  <a:moveTo>
                    <a:pt x="150" y="0"/>
                  </a:moveTo>
                  <a:lnTo>
                    <a:pt x="0" y="0"/>
                  </a:lnTo>
                  <a:lnTo>
                    <a:pt x="0" y="169"/>
                  </a:lnTo>
                  <a:lnTo>
                    <a:pt x="151" y="169"/>
                  </a:lnTo>
                  <a:lnTo>
                    <a:pt x="152" y="169"/>
                  </a:lnTo>
                  <a:lnTo>
                    <a:pt x="158" y="168"/>
                  </a:lnTo>
                  <a:lnTo>
                    <a:pt x="167" y="166"/>
                  </a:lnTo>
                  <a:lnTo>
                    <a:pt x="177" y="163"/>
                  </a:lnTo>
                  <a:lnTo>
                    <a:pt x="188" y="158"/>
                  </a:lnTo>
                  <a:lnTo>
                    <a:pt x="199" y="150"/>
                  </a:lnTo>
                  <a:lnTo>
                    <a:pt x="209" y="139"/>
                  </a:lnTo>
                  <a:lnTo>
                    <a:pt x="218" y="125"/>
                  </a:lnTo>
                  <a:lnTo>
                    <a:pt x="224" y="106"/>
                  </a:lnTo>
                  <a:lnTo>
                    <a:pt x="225" y="84"/>
                  </a:lnTo>
                  <a:lnTo>
                    <a:pt x="224" y="62"/>
                  </a:lnTo>
                  <a:lnTo>
                    <a:pt x="218" y="44"/>
                  </a:lnTo>
                  <a:lnTo>
                    <a:pt x="209" y="30"/>
                  </a:lnTo>
                  <a:lnTo>
                    <a:pt x="199" y="19"/>
                  </a:lnTo>
                  <a:lnTo>
                    <a:pt x="188" y="11"/>
                  </a:lnTo>
                  <a:lnTo>
                    <a:pt x="177" y="6"/>
                  </a:lnTo>
                  <a:lnTo>
                    <a:pt x="167" y="3"/>
                  </a:lnTo>
                  <a:lnTo>
                    <a:pt x="158" y="1"/>
                  </a:lnTo>
                  <a:lnTo>
                    <a:pt x="152" y="1"/>
                  </a:lnTo>
                  <a:lnTo>
                    <a:pt x="151"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702" name="Freeform 130"/>
            <p:cNvSpPr>
              <a:spLocks/>
            </p:cNvSpPr>
            <p:nvPr/>
          </p:nvSpPr>
          <p:spPr bwMode="auto">
            <a:xfrm>
              <a:off x="3219" y="3954"/>
              <a:ext cx="61" cy="45"/>
            </a:xfrm>
            <a:custGeom>
              <a:avLst/>
              <a:gdLst>
                <a:gd name="T0" fmla="*/ 1 w 220"/>
                <a:gd name="T1" fmla="*/ 0 h 164"/>
                <a:gd name="T2" fmla="*/ 0 w 220"/>
                <a:gd name="T3" fmla="*/ 0 h 164"/>
                <a:gd name="T4" fmla="*/ 0 w 220"/>
                <a:gd name="T5" fmla="*/ 1 h 164"/>
                <a:gd name="T6" fmla="*/ 1 w 220"/>
                <a:gd name="T7" fmla="*/ 1 h 164"/>
                <a:gd name="T8" fmla="*/ 1 w 220"/>
                <a:gd name="T9" fmla="*/ 1 h 164"/>
                <a:gd name="T10" fmla="*/ 1 w 220"/>
                <a:gd name="T11" fmla="*/ 1 h 164"/>
                <a:gd name="T12" fmla="*/ 1 w 220"/>
                <a:gd name="T13" fmla="*/ 1 h 164"/>
                <a:gd name="T14" fmla="*/ 1 w 220"/>
                <a:gd name="T15" fmla="*/ 1 h 164"/>
                <a:gd name="T16" fmla="*/ 1 w 220"/>
                <a:gd name="T17" fmla="*/ 1 h 164"/>
                <a:gd name="T18" fmla="*/ 1 w 220"/>
                <a:gd name="T19" fmla="*/ 1 h 164"/>
                <a:gd name="T20" fmla="*/ 1 w 220"/>
                <a:gd name="T21" fmla="*/ 1 h 164"/>
                <a:gd name="T22" fmla="*/ 1 w 220"/>
                <a:gd name="T23" fmla="*/ 1 h 164"/>
                <a:gd name="T24" fmla="*/ 1 w 220"/>
                <a:gd name="T25" fmla="*/ 1 h 164"/>
                <a:gd name="T26" fmla="*/ 1 w 220"/>
                <a:gd name="T27" fmla="*/ 1 h 164"/>
                <a:gd name="T28" fmla="*/ 1 w 220"/>
                <a:gd name="T29" fmla="*/ 0 h 164"/>
                <a:gd name="T30" fmla="*/ 1 w 220"/>
                <a:gd name="T31" fmla="*/ 0 h 164"/>
                <a:gd name="T32" fmla="*/ 1 w 220"/>
                <a:gd name="T33" fmla="*/ 0 h 164"/>
                <a:gd name="T34" fmla="*/ 1 w 220"/>
                <a:gd name="T35" fmla="*/ 0 h 164"/>
                <a:gd name="T36" fmla="*/ 1 w 220"/>
                <a:gd name="T37" fmla="*/ 0 h 164"/>
                <a:gd name="T38" fmla="*/ 1 w 220"/>
                <a:gd name="T39" fmla="*/ 0 h 164"/>
                <a:gd name="T40" fmla="*/ 1 w 220"/>
                <a:gd name="T41" fmla="*/ 0 h 164"/>
                <a:gd name="T42" fmla="*/ 1 w 220"/>
                <a:gd name="T43" fmla="*/ 0 h 164"/>
                <a:gd name="T44" fmla="*/ 1 w 220"/>
                <a:gd name="T45" fmla="*/ 0 h 164"/>
                <a:gd name="T46" fmla="*/ 1 w 220"/>
                <a:gd name="T47" fmla="*/ 0 h 164"/>
                <a:gd name="T48" fmla="*/ 1 w 220"/>
                <a:gd name="T49" fmla="*/ 0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0"/>
                <a:gd name="T76" fmla="*/ 0 h 164"/>
                <a:gd name="T77" fmla="*/ 220 w 220"/>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0" h="164">
                  <a:moveTo>
                    <a:pt x="146" y="0"/>
                  </a:moveTo>
                  <a:lnTo>
                    <a:pt x="0" y="0"/>
                  </a:lnTo>
                  <a:lnTo>
                    <a:pt x="0" y="163"/>
                  </a:lnTo>
                  <a:lnTo>
                    <a:pt x="147" y="163"/>
                  </a:lnTo>
                  <a:lnTo>
                    <a:pt x="148" y="163"/>
                  </a:lnTo>
                  <a:lnTo>
                    <a:pt x="154" y="162"/>
                  </a:lnTo>
                  <a:lnTo>
                    <a:pt x="163" y="161"/>
                  </a:lnTo>
                  <a:lnTo>
                    <a:pt x="172" y="157"/>
                  </a:lnTo>
                  <a:lnTo>
                    <a:pt x="183" y="152"/>
                  </a:lnTo>
                  <a:lnTo>
                    <a:pt x="194" y="145"/>
                  </a:lnTo>
                  <a:lnTo>
                    <a:pt x="203" y="134"/>
                  </a:lnTo>
                  <a:lnTo>
                    <a:pt x="212" y="121"/>
                  </a:lnTo>
                  <a:lnTo>
                    <a:pt x="218" y="103"/>
                  </a:lnTo>
                  <a:lnTo>
                    <a:pt x="219" y="81"/>
                  </a:lnTo>
                  <a:lnTo>
                    <a:pt x="218" y="60"/>
                  </a:lnTo>
                  <a:lnTo>
                    <a:pt x="212" y="42"/>
                  </a:lnTo>
                  <a:lnTo>
                    <a:pt x="203" y="29"/>
                  </a:lnTo>
                  <a:lnTo>
                    <a:pt x="194" y="18"/>
                  </a:lnTo>
                  <a:lnTo>
                    <a:pt x="183" y="11"/>
                  </a:lnTo>
                  <a:lnTo>
                    <a:pt x="172" y="7"/>
                  </a:lnTo>
                  <a:lnTo>
                    <a:pt x="163" y="3"/>
                  </a:lnTo>
                  <a:lnTo>
                    <a:pt x="154" y="1"/>
                  </a:lnTo>
                  <a:lnTo>
                    <a:pt x="148" y="0"/>
                  </a:lnTo>
                  <a:lnTo>
                    <a:pt x="147" y="0"/>
                  </a:lnTo>
                  <a:lnTo>
                    <a:pt x="146" y="0"/>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703" name="Freeform 131"/>
            <p:cNvSpPr>
              <a:spLocks/>
            </p:cNvSpPr>
            <p:nvPr/>
          </p:nvSpPr>
          <p:spPr bwMode="auto">
            <a:xfrm>
              <a:off x="3219" y="3954"/>
              <a:ext cx="62" cy="47"/>
            </a:xfrm>
            <a:custGeom>
              <a:avLst/>
              <a:gdLst>
                <a:gd name="T0" fmla="*/ 1 w 226"/>
                <a:gd name="T1" fmla="*/ 0 h 170"/>
                <a:gd name="T2" fmla="*/ 0 w 226"/>
                <a:gd name="T3" fmla="*/ 0 h 170"/>
                <a:gd name="T4" fmla="*/ 0 w 226"/>
                <a:gd name="T5" fmla="*/ 1 h 170"/>
                <a:gd name="T6" fmla="*/ 1 w 226"/>
                <a:gd name="T7" fmla="*/ 1 h 170"/>
                <a:gd name="T8" fmla="*/ 1 w 226"/>
                <a:gd name="T9" fmla="*/ 1 h 170"/>
                <a:gd name="T10" fmla="*/ 1 w 226"/>
                <a:gd name="T11" fmla="*/ 1 h 170"/>
                <a:gd name="T12" fmla="*/ 1 w 226"/>
                <a:gd name="T13" fmla="*/ 1 h 170"/>
                <a:gd name="T14" fmla="*/ 1 w 226"/>
                <a:gd name="T15" fmla="*/ 1 h 170"/>
                <a:gd name="T16" fmla="*/ 1 w 226"/>
                <a:gd name="T17" fmla="*/ 1 h 170"/>
                <a:gd name="T18" fmla="*/ 1 w 226"/>
                <a:gd name="T19" fmla="*/ 1 h 170"/>
                <a:gd name="T20" fmla="*/ 1 w 226"/>
                <a:gd name="T21" fmla="*/ 1 h 170"/>
                <a:gd name="T22" fmla="*/ 1 w 226"/>
                <a:gd name="T23" fmla="*/ 1 h 170"/>
                <a:gd name="T24" fmla="*/ 1 w 226"/>
                <a:gd name="T25" fmla="*/ 1 h 170"/>
                <a:gd name="T26" fmla="*/ 1 w 226"/>
                <a:gd name="T27" fmla="*/ 1 h 170"/>
                <a:gd name="T28" fmla="*/ 1 w 226"/>
                <a:gd name="T29" fmla="*/ 0 h 170"/>
                <a:gd name="T30" fmla="*/ 1 w 226"/>
                <a:gd name="T31" fmla="*/ 0 h 170"/>
                <a:gd name="T32" fmla="*/ 1 w 226"/>
                <a:gd name="T33" fmla="*/ 0 h 170"/>
                <a:gd name="T34" fmla="*/ 1 w 226"/>
                <a:gd name="T35" fmla="*/ 0 h 170"/>
                <a:gd name="T36" fmla="*/ 1 w 226"/>
                <a:gd name="T37" fmla="*/ 0 h 170"/>
                <a:gd name="T38" fmla="*/ 1 w 226"/>
                <a:gd name="T39" fmla="*/ 0 h 170"/>
                <a:gd name="T40" fmla="*/ 1 w 226"/>
                <a:gd name="T41" fmla="*/ 0 h 170"/>
                <a:gd name="T42" fmla="*/ 1 w 226"/>
                <a:gd name="T43" fmla="*/ 0 h 170"/>
                <a:gd name="T44" fmla="*/ 1 w 226"/>
                <a:gd name="T45" fmla="*/ 0 h 170"/>
                <a:gd name="T46" fmla="*/ 1 w 226"/>
                <a:gd name="T47" fmla="*/ 0 h 1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6"/>
                <a:gd name="T73" fmla="*/ 0 h 170"/>
                <a:gd name="T74" fmla="*/ 226 w 226"/>
                <a:gd name="T75" fmla="*/ 170 h 1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6" h="170">
                  <a:moveTo>
                    <a:pt x="150" y="0"/>
                  </a:moveTo>
                  <a:lnTo>
                    <a:pt x="0" y="0"/>
                  </a:lnTo>
                  <a:lnTo>
                    <a:pt x="0" y="169"/>
                  </a:lnTo>
                  <a:lnTo>
                    <a:pt x="151" y="169"/>
                  </a:lnTo>
                  <a:lnTo>
                    <a:pt x="152" y="169"/>
                  </a:lnTo>
                  <a:lnTo>
                    <a:pt x="158" y="168"/>
                  </a:lnTo>
                  <a:lnTo>
                    <a:pt x="167" y="167"/>
                  </a:lnTo>
                  <a:lnTo>
                    <a:pt x="177" y="163"/>
                  </a:lnTo>
                  <a:lnTo>
                    <a:pt x="188" y="158"/>
                  </a:lnTo>
                  <a:lnTo>
                    <a:pt x="199" y="150"/>
                  </a:lnTo>
                  <a:lnTo>
                    <a:pt x="209" y="139"/>
                  </a:lnTo>
                  <a:lnTo>
                    <a:pt x="218" y="125"/>
                  </a:lnTo>
                  <a:lnTo>
                    <a:pt x="224" y="107"/>
                  </a:lnTo>
                  <a:lnTo>
                    <a:pt x="225" y="84"/>
                  </a:lnTo>
                  <a:lnTo>
                    <a:pt x="224" y="62"/>
                  </a:lnTo>
                  <a:lnTo>
                    <a:pt x="218" y="44"/>
                  </a:lnTo>
                  <a:lnTo>
                    <a:pt x="209" y="30"/>
                  </a:lnTo>
                  <a:lnTo>
                    <a:pt x="199" y="19"/>
                  </a:lnTo>
                  <a:lnTo>
                    <a:pt x="188" y="11"/>
                  </a:lnTo>
                  <a:lnTo>
                    <a:pt x="177" y="7"/>
                  </a:lnTo>
                  <a:lnTo>
                    <a:pt x="167" y="3"/>
                  </a:lnTo>
                  <a:lnTo>
                    <a:pt x="158" y="1"/>
                  </a:lnTo>
                  <a:lnTo>
                    <a:pt x="152" y="0"/>
                  </a:lnTo>
                  <a:lnTo>
                    <a:pt x="151"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704" name="Freeform 132"/>
            <p:cNvSpPr>
              <a:spLocks/>
            </p:cNvSpPr>
            <p:nvPr/>
          </p:nvSpPr>
          <p:spPr bwMode="auto">
            <a:xfrm>
              <a:off x="2930" y="3889"/>
              <a:ext cx="37" cy="45"/>
            </a:xfrm>
            <a:custGeom>
              <a:avLst/>
              <a:gdLst>
                <a:gd name="T0" fmla="*/ 0 w 135"/>
                <a:gd name="T1" fmla="*/ 0 h 162"/>
                <a:gd name="T2" fmla="*/ 0 w 135"/>
                <a:gd name="T3" fmla="*/ 1 h 162"/>
                <a:gd name="T4" fmla="*/ 1 w 135"/>
                <a:gd name="T5" fmla="*/ 1 h 162"/>
                <a:gd name="T6" fmla="*/ 0 w 135"/>
                <a:gd name="T7" fmla="*/ 0 h 162"/>
                <a:gd name="T8" fmla="*/ 0 60000 65536"/>
                <a:gd name="T9" fmla="*/ 0 60000 65536"/>
                <a:gd name="T10" fmla="*/ 0 60000 65536"/>
                <a:gd name="T11" fmla="*/ 0 60000 65536"/>
                <a:gd name="T12" fmla="*/ 0 w 135"/>
                <a:gd name="T13" fmla="*/ 0 h 162"/>
                <a:gd name="T14" fmla="*/ 135 w 135"/>
                <a:gd name="T15" fmla="*/ 162 h 162"/>
              </a:gdLst>
              <a:ahLst/>
              <a:cxnLst>
                <a:cxn ang="T8">
                  <a:pos x="T0" y="T1"/>
                </a:cxn>
                <a:cxn ang="T9">
                  <a:pos x="T2" y="T3"/>
                </a:cxn>
                <a:cxn ang="T10">
                  <a:pos x="T4" y="T5"/>
                </a:cxn>
                <a:cxn ang="T11">
                  <a:pos x="T6" y="T7"/>
                </a:cxn>
              </a:cxnLst>
              <a:rect l="T12" t="T13" r="T14" b="T15"/>
              <a:pathLst>
                <a:path w="135" h="162">
                  <a:moveTo>
                    <a:pt x="0" y="0"/>
                  </a:moveTo>
                  <a:lnTo>
                    <a:pt x="0" y="161"/>
                  </a:lnTo>
                  <a:lnTo>
                    <a:pt x="134" y="80"/>
                  </a:lnTo>
                  <a:lnTo>
                    <a:pt x="0" y="0"/>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705" name="Freeform 133"/>
            <p:cNvSpPr>
              <a:spLocks/>
            </p:cNvSpPr>
            <p:nvPr/>
          </p:nvSpPr>
          <p:spPr bwMode="auto">
            <a:xfrm>
              <a:off x="2930" y="3889"/>
              <a:ext cx="39" cy="47"/>
            </a:xfrm>
            <a:custGeom>
              <a:avLst/>
              <a:gdLst>
                <a:gd name="T0" fmla="*/ 0 w 141"/>
                <a:gd name="T1" fmla="*/ 0 h 168"/>
                <a:gd name="T2" fmla="*/ 0 w 141"/>
                <a:gd name="T3" fmla="*/ 1 h 168"/>
                <a:gd name="T4" fmla="*/ 1 w 141"/>
                <a:gd name="T5" fmla="*/ 1 h 168"/>
                <a:gd name="T6" fmla="*/ 0 w 141"/>
                <a:gd name="T7" fmla="*/ 0 h 168"/>
                <a:gd name="T8" fmla="*/ 0 60000 65536"/>
                <a:gd name="T9" fmla="*/ 0 60000 65536"/>
                <a:gd name="T10" fmla="*/ 0 60000 65536"/>
                <a:gd name="T11" fmla="*/ 0 60000 65536"/>
                <a:gd name="T12" fmla="*/ 0 w 141"/>
                <a:gd name="T13" fmla="*/ 0 h 168"/>
                <a:gd name="T14" fmla="*/ 141 w 141"/>
                <a:gd name="T15" fmla="*/ 168 h 168"/>
              </a:gdLst>
              <a:ahLst/>
              <a:cxnLst>
                <a:cxn ang="T8">
                  <a:pos x="T0" y="T1"/>
                </a:cxn>
                <a:cxn ang="T9">
                  <a:pos x="T2" y="T3"/>
                </a:cxn>
                <a:cxn ang="T10">
                  <a:pos x="T4" y="T5"/>
                </a:cxn>
                <a:cxn ang="T11">
                  <a:pos x="T6" y="T7"/>
                </a:cxn>
              </a:cxnLst>
              <a:rect l="T12" t="T13" r="T14" b="T15"/>
              <a:pathLst>
                <a:path w="141" h="168">
                  <a:moveTo>
                    <a:pt x="0" y="0"/>
                  </a:moveTo>
                  <a:lnTo>
                    <a:pt x="0" y="167"/>
                  </a:lnTo>
                  <a:lnTo>
                    <a:pt x="140" y="83"/>
                  </a:lnTo>
                  <a:lnTo>
                    <a:pt x="0"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706" name="Freeform 134"/>
            <p:cNvSpPr>
              <a:spLocks/>
            </p:cNvSpPr>
            <p:nvPr/>
          </p:nvSpPr>
          <p:spPr bwMode="auto">
            <a:xfrm>
              <a:off x="3108" y="3826"/>
              <a:ext cx="9" cy="9"/>
            </a:xfrm>
            <a:custGeom>
              <a:avLst/>
              <a:gdLst>
                <a:gd name="T0" fmla="*/ 0 w 31"/>
                <a:gd name="T1" fmla="*/ 0 h 31"/>
                <a:gd name="T2" fmla="*/ 0 w 31"/>
                <a:gd name="T3" fmla="*/ 0 h 31"/>
                <a:gd name="T4" fmla="*/ 0 w 31"/>
                <a:gd name="T5" fmla="*/ 0 h 31"/>
                <a:gd name="T6" fmla="*/ 0 w 31"/>
                <a:gd name="T7" fmla="*/ 0 h 31"/>
                <a:gd name="T8" fmla="*/ 0 w 31"/>
                <a:gd name="T9" fmla="*/ 0 h 31"/>
                <a:gd name="T10" fmla="*/ 0 w 31"/>
                <a:gd name="T11" fmla="*/ 0 h 31"/>
                <a:gd name="T12" fmla="*/ 0 w 31"/>
                <a:gd name="T13" fmla="*/ 0 h 31"/>
                <a:gd name="T14" fmla="*/ 0 w 31"/>
                <a:gd name="T15" fmla="*/ 0 h 31"/>
                <a:gd name="T16" fmla="*/ 0 w 31"/>
                <a:gd name="T17" fmla="*/ 0 h 31"/>
                <a:gd name="T18" fmla="*/ 0 w 31"/>
                <a:gd name="T19" fmla="*/ 0 h 31"/>
                <a:gd name="T20" fmla="*/ 0 w 31"/>
                <a:gd name="T21" fmla="*/ 0 h 31"/>
                <a:gd name="T22" fmla="*/ 0 w 31"/>
                <a:gd name="T23" fmla="*/ 0 h 31"/>
                <a:gd name="T24" fmla="*/ 0 w 31"/>
                <a:gd name="T25" fmla="*/ 0 h 31"/>
                <a:gd name="T26" fmla="*/ 0 w 31"/>
                <a:gd name="T27" fmla="*/ 0 h 31"/>
                <a:gd name="T28" fmla="*/ 0 w 31"/>
                <a:gd name="T29" fmla="*/ 0 h 31"/>
                <a:gd name="T30" fmla="*/ 0 w 31"/>
                <a:gd name="T31" fmla="*/ 0 h 31"/>
                <a:gd name="T32" fmla="*/ 0 w 31"/>
                <a:gd name="T33" fmla="*/ 0 h 31"/>
                <a:gd name="T34" fmla="*/ 0 w 31"/>
                <a:gd name="T35" fmla="*/ 0 h 31"/>
                <a:gd name="T36" fmla="*/ 0 w 31"/>
                <a:gd name="T37" fmla="*/ 0 h 31"/>
                <a:gd name="T38" fmla="*/ 0 w 31"/>
                <a:gd name="T39" fmla="*/ 0 h 31"/>
                <a:gd name="T40" fmla="*/ 0 w 31"/>
                <a:gd name="T41" fmla="*/ 0 h 31"/>
                <a:gd name="T42" fmla="*/ 0 w 31"/>
                <a:gd name="T43" fmla="*/ 0 h 31"/>
                <a:gd name="T44" fmla="*/ 0 w 31"/>
                <a:gd name="T45" fmla="*/ 0 h 31"/>
                <a:gd name="T46" fmla="*/ 0 w 31"/>
                <a:gd name="T47" fmla="*/ 0 h 31"/>
                <a:gd name="T48" fmla="*/ 0 w 31"/>
                <a:gd name="T49" fmla="*/ 0 h 31"/>
                <a:gd name="T50" fmla="*/ 0 w 31"/>
                <a:gd name="T51" fmla="*/ 0 h 31"/>
                <a:gd name="T52" fmla="*/ 0 w 31"/>
                <a:gd name="T53" fmla="*/ 0 h 31"/>
                <a:gd name="T54" fmla="*/ 0 w 31"/>
                <a:gd name="T55" fmla="*/ 0 h 31"/>
                <a:gd name="T56" fmla="*/ 0 w 31"/>
                <a:gd name="T57" fmla="*/ 0 h 31"/>
                <a:gd name="T58" fmla="*/ 0 w 31"/>
                <a:gd name="T59" fmla="*/ 0 h 31"/>
                <a:gd name="T60" fmla="*/ 0 w 31"/>
                <a:gd name="T61" fmla="*/ 0 h 31"/>
                <a:gd name="T62" fmla="*/ 0 w 31"/>
                <a:gd name="T63" fmla="*/ 0 h 31"/>
                <a:gd name="T64" fmla="*/ 0 w 31"/>
                <a:gd name="T65" fmla="*/ 0 h 31"/>
                <a:gd name="T66" fmla="*/ 0 w 31"/>
                <a:gd name="T67" fmla="*/ 0 h 31"/>
                <a:gd name="T68" fmla="*/ 0 w 31"/>
                <a:gd name="T69" fmla="*/ 0 h 31"/>
                <a:gd name="T70" fmla="*/ 0 w 31"/>
                <a:gd name="T71" fmla="*/ 0 h 31"/>
                <a:gd name="T72" fmla="*/ 0 w 31"/>
                <a:gd name="T73" fmla="*/ 0 h 31"/>
                <a:gd name="T74" fmla="*/ 0 w 31"/>
                <a:gd name="T75" fmla="*/ 0 h 31"/>
                <a:gd name="T76" fmla="*/ 0 w 31"/>
                <a:gd name="T77" fmla="*/ 0 h 31"/>
                <a:gd name="T78" fmla="*/ 0 w 31"/>
                <a:gd name="T79" fmla="*/ 0 h 31"/>
                <a:gd name="T80" fmla="*/ 0 w 31"/>
                <a:gd name="T81" fmla="*/ 0 h 3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1"/>
                <a:gd name="T124" fmla="*/ 0 h 31"/>
                <a:gd name="T125" fmla="*/ 31 w 31"/>
                <a:gd name="T126" fmla="*/ 31 h 3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1" h="31">
                  <a:moveTo>
                    <a:pt x="30" y="15"/>
                  </a:moveTo>
                  <a:lnTo>
                    <a:pt x="30" y="13"/>
                  </a:lnTo>
                  <a:lnTo>
                    <a:pt x="30" y="10"/>
                  </a:lnTo>
                  <a:lnTo>
                    <a:pt x="29" y="8"/>
                  </a:lnTo>
                  <a:lnTo>
                    <a:pt x="28" y="6"/>
                  </a:lnTo>
                  <a:lnTo>
                    <a:pt x="26" y="4"/>
                  </a:lnTo>
                  <a:lnTo>
                    <a:pt x="24" y="3"/>
                  </a:lnTo>
                  <a:lnTo>
                    <a:pt x="23" y="1"/>
                  </a:lnTo>
                  <a:lnTo>
                    <a:pt x="20" y="0"/>
                  </a:lnTo>
                  <a:lnTo>
                    <a:pt x="18" y="0"/>
                  </a:lnTo>
                  <a:lnTo>
                    <a:pt x="15" y="0"/>
                  </a:lnTo>
                  <a:lnTo>
                    <a:pt x="13" y="0"/>
                  </a:lnTo>
                  <a:lnTo>
                    <a:pt x="10" y="0"/>
                  </a:lnTo>
                  <a:lnTo>
                    <a:pt x="8" y="1"/>
                  </a:lnTo>
                  <a:lnTo>
                    <a:pt x="6" y="3"/>
                  </a:lnTo>
                  <a:lnTo>
                    <a:pt x="4" y="4"/>
                  </a:lnTo>
                  <a:lnTo>
                    <a:pt x="3" y="6"/>
                  </a:lnTo>
                  <a:lnTo>
                    <a:pt x="1" y="8"/>
                  </a:lnTo>
                  <a:lnTo>
                    <a:pt x="0" y="10"/>
                  </a:lnTo>
                  <a:lnTo>
                    <a:pt x="0" y="13"/>
                  </a:lnTo>
                  <a:lnTo>
                    <a:pt x="0" y="15"/>
                  </a:lnTo>
                  <a:lnTo>
                    <a:pt x="0" y="18"/>
                  </a:lnTo>
                  <a:lnTo>
                    <a:pt x="0" y="20"/>
                  </a:lnTo>
                  <a:lnTo>
                    <a:pt x="1" y="23"/>
                  </a:lnTo>
                  <a:lnTo>
                    <a:pt x="3" y="24"/>
                  </a:lnTo>
                  <a:lnTo>
                    <a:pt x="4" y="26"/>
                  </a:lnTo>
                  <a:lnTo>
                    <a:pt x="6" y="28"/>
                  </a:lnTo>
                  <a:lnTo>
                    <a:pt x="8" y="29"/>
                  </a:lnTo>
                  <a:lnTo>
                    <a:pt x="10" y="30"/>
                  </a:lnTo>
                  <a:lnTo>
                    <a:pt x="13" y="30"/>
                  </a:lnTo>
                  <a:lnTo>
                    <a:pt x="15" y="30"/>
                  </a:lnTo>
                  <a:lnTo>
                    <a:pt x="18" y="30"/>
                  </a:lnTo>
                  <a:lnTo>
                    <a:pt x="20" y="30"/>
                  </a:lnTo>
                  <a:lnTo>
                    <a:pt x="23" y="29"/>
                  </a:lnTo>
                  <a:lnTo>
                    <a:pt x="24" y="28"/>
                  </a:lnTo>
                  <a:lnTo>
                    <a:pt x="26" y="26"/>
                  </a:lnTo>
                  <a:lnTo>
                    <a:pt x="28" y="24"/>
                  </a:lnTo>
                  <a:lnTo>
                    <a:pt x="29" y="23"/>
                  </a:lnTo>
                  <a:lnTo>
                    <a:pt x="30" y="20"/>
                  </a:lnTo>
                  <a:lnTo>
                    <a:pt x="30" y="18"/>
                  </a:lnTo>
                  <a:lnTo>
                    <a:pt x="30" y="15"/>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707" name="Freeform 135"/>
            <p:cNvSpPr>
              <a:spLocks/>
            </p:cNvSpPr>
            <p:nvPr/>
          </p:nvSpPr>
          <p:spPr bwMode="auto">
            <a:xfrm>
              <a:off x="3108" y="3826"/>
              <a:ext cx="10" cy="10"/>
            </a:xfrm>
            <a:custGeom>
              <a:avLst/>
              <a:gdLst>
                <a:gd name="T0" fmla="*/ 0 w 37"/>
                <a:gd name="T1" fmla="*/ 0 h 37"/>
                <a:gd name="T2" fmla="*/ 0 w 37"/>
                <a:gd name="T3" fmla="*/ 0 h 37"/>
                <a:gd name="T4" fmla="*/ 0 w 37"/>
                <a:gd name="T5" fmla="*/ 0 h 37"/>
                <a:gd name="T6" fmla="*/ 0 w 37"/>
                <a:gd name="T7" fmla="*/ 0 h 37"/>
                <a:gd name="T8" fmla="*/ 0 w 37"/>
                <a:gd name="T9" fmla="*/ 0 h 37"/>
                <a:gd name="T10" fmla="*/ 0 w 37"/>
                <a:gd name="T11" fmla="*/ 0 h 37"/>
                <a:gd name="T12" fmla="*/ 0 w 37"/>
                <a:gd name="T13" fmla="*/ 0 h 37"/>
                <a:gd name="T14" fmla="*/ 0 w 37"/>
                <a:gd name="T15" fmla="*/ 0 h 37"/>
                <a:gd name="T16" fmla="*/ 0 w 37"/>
                <a:gd name="T17" fmla="*/ 0 h 37"/>
                <a:gd name="T18" fmla="*/ 0 w 37"/>
                <a:gd name="T19" fmla="*/ 0 h 37"/>
                <a:gd name="T20" fmla="*/ 0 w 37"/>
                <a:gd name="T21" fmla="*/ 0 h 37"/>
                <a:gd name="T22" fmla="*/ 0 w 37"/>
                <a:gd name="T23" fmla="*/ 0 h 37"/>
                <a:gd name="T24" fmla="*/ 0 w 37"/>
                <a:gd name="T25" fmla="*/ 0 h 37"/>
                <a:gd name="T26" fmla="*/ 0 w 37"/>
                <a:gd name="T27" fmla="*/ 0 h 37"/>
                <a:gd name="T28" fmla="*/ 0 w 37"/>
                <a:gd name="T29" fmla="*/ 0 h 37"/>
                <a:gd name="T30" fmla="*/ 0 w 37"/>
                <a:gd name="T31" fmla="*/ 0 h 37"/>
                <a:gd name="T32" fmla="*/ 0 w 37"/>
                <a:gd name="T33" fmla="*/ 0 h 37"/>
                <a:gd name="T34" fmla="*/ 0 w 37"/>
                <a:gd name="T35" fmla="*/ 0 h 37"/>
                <a:gd name="T36" fmla="*/ 0 w 37"/>
                <a:gd name="T37" fmla="*/ 0 h 37"/>
                <a:gd name="T38" fmla="*/ 0 w 37"/>
                <a:gd name="T39" fmla="*/ 0 h 37"/>
                <a:gd name="T40" fmla="*/ 0 w 37"/>
                <a:gd name="T41" fmla="*/ 0 h 37"/>
                <a:gd name="T42" fmla="*/ 0 w 37"/>
                <a:gd name="T43" fmla="*/ 0 h 37"/>
                <a:gd name="T44" fmla="*/ 0 w 37"/>
                <a:gd name="T45" fmla="*/ 0 h 37"/>
                <a:gd name="T46" fmla="*/ 0 w 37"/>
                <a:gd name="T47" fmla="*/ 0 h 37"/>
                <a:gd name="T48" fmla="*/ 0 w 37"/>
                <a:gd name="T49" fmla="*/ 0 h 37"/>
                <a:gd name="T50" fmla="*/ 0 w 37"/>
                <a:gd name="T51" fmla="*/ 0 h 37"/>
                <a:gd name="T52" fmla="*/ 0 w 37"/>
                <a:gd name="T53" fmla="*/ 0 h 37"/>
                <a:gd name="T54" fmla="*/ 0 w 37"/>
                <a:gd name="T55" fmla="*/ 0 h 37"/>
                <a:gd name="T56" fmla="*/ 0 w 37"/>
                <a:gd name="T57" fmla="*/ 0 h 37"/>
                <a:gd name="T58" fmla="*/ 0 w 37"/>
                <a:gd name="T59" fmla="*/ 0 h 37"/>
                <a:gd name="T60" fmla="*/ 0 w 37"/>
                <a:gd name="T61" fmla="*/ 0 h 37"/>
                <a:gd name="T62" fmla="*/ 0 w 37"/>
                <a:gd name="T63" fmla="*/ 0 h 37"/>
                <a:gd name="T64" fmla="*/ 0 w 37"/>
                <a:gd name="T65" fmla="*/ 0 h 37"/>
                <a:gd name="T66" fmla="*/ 0 w 37"/>
                <a:gd name="T67" fmla="*/ 0 h 37"/>
                <a:gd name="T68" fmla="*/ 0 w 37"/>
                <a:gd name="T69" fmla="*/ 0 h 37"/>
                <a:gd name="T70" fmla="*/ 0 w 37"/>
                <a:gd name="T71" fmla="*/ 0 h 37"/>
                <a:gd name="T72" fmla="*/ 0 w 37"/>
                <a:gd name="T73" fmla="*/ 0 h 37"/>
                <a:gd name="T74" fmla="*/ 0 w 37"/>
                <a:gd name="T75" fmla="*/ 0 h 37"/>
                <a:gd name="T76" fmla="*/ 0 w 37"/>
                <a:gd name="T77" fmla="*/ 0 h 37"/>
                <a:gd name="T78" fmla="*/ 0 w 37"/>
                <a:gd name="T79" fmla="*/ 0 h 37"/>
                <a:gd name="T80" fmla="*/ 0 w 37"/>
                <a:gd name="T81" fmla="*/ 0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37"/>
                <a:gd name="T125" fmla="*/ 37 w 37"/>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37">
                  <a:moveTo>
                    <a:pt x="36" y="18"/>
                  </a:moveTo>
                  <a:lnTo>
                    <a:pt x="36" y="15"/>
                  </a:lnTo>
                  <a:lnTo>
                    <a:pt x="36" y="12"/>
                  </a:lnTo>
                  <a:lnTo>
                    <a:pt x="35" y="9"/>
                  </a:lnTo>
                  <a:lnTo>
                    <a:pt x="33" y="7"/>
                  </a:lnTo>
                  <a:lnTo>
                    <a:pt x="31" y="5"/>
                  </a:lnTo>
                  <a:lnTo>
                    <a:pt x="29" y="3"/>
                  </a:lnTo>
                  <a:lnTo>
                    <a:pt x="27" y="1"/>
                  </a:lnTo>
                  <a:lnTo>
                    <a:pt x="24" y="0"/>
                  </a:lnTo>
                  <a:lnTo>
                    <a:pt x="21" y="0"/>
                  </a:lnTo>
                  <a:lnTo>
                    <a:pt x="18" y="0"/>
                  </a:lnTo>
                  <a:lnTo>
                    <a:pt x="15" y="0"/>
                  </a:lnTo>
                  <a:lnTo>
                    <a:pt x="12" y="0"/>
                  </a:lnTo>
                  <a:lnTo>
                    <a:pt x="9" y="1"/>
                  </a:lnTo>
                  <a:lnTo>
                    <a:pt x="7" y="3"/>
                  </a:lnTo>
                  <a:lnTo>
                    <a:pt x="5" y="5"/>
                  </a:lnTo>
                  <a:lnTo>
                    <a:pt x="3" y="7"/>
                  </a:lnTo>
                  <a:lnTo>
                    <a:pt x="1" y="9"/>
                  </a:lnTo>
                  <a:lnTo>
                    <a:pt x="0" y="12"/>
                  </a:lnTo>
                  <a:lnTo>
                    <a:pt x="0" y="15"/>
                  </a:lnTo>
                  <a:lnTo>
                    <a:pt x="0" y="18"/>
                  </a:lnTo>
                  <a:lnTo>
                    <a:pt x="0" y="21"/>
                  </a:lnTo>
                  <a:lnTo>
                    <a:pt x="0" y="24"/>
                  </a:lnTo>
                  <a:lnTo>
                    <a:pt x="1" y="27"/>
                  </a:lnTo>
                  <a:lnTo>
                    <a:pt x="3" y="29"/>
                  </a:lnTo>
                  <a:lnTo>
                    <a:pt x="5" y="31"/>
                  </a:lnTo>
                  <a:lnTo>
                    <a:pt x="7" y="33"/>
                  </a:lnTo>
                  <a:lnTo>
                    <a:pt x="9" y="35"/>
                  </a:lnTo>
                  <a:lnTo>
                    <a:pt x="12" y="36"/>
                  </a:lnTo>
                  <a:lnTo>
                    <a:pt x="15" y="36"/>
                  </a:lnTo>
                  <a:lnTo>
                    <a:pt x="18" y="36"/>
                  </a:lnTo>
                  <a:lnTo>
                    <a:pt x="21" y="36"/>
                  </a:lnTo>
                  <a:lnTo>
                    <a:pt x="24" y="36"/>
                  </a:lnTo>
                  <a:lnTo>
                    <a:pt x="27" y="35"/>
                  </a:lnTo>
                  <a:lnTo>
                    <a:pt x="29" y="33"/>
                  </a:lnTo>
                  <a:lnTo>
                    <a:pt x="31" y="31"/>
                  </a:lnTo>
                  <a:lnTo>
                    <a:pt x="33" y="29"/>
                  </a:lnTo>
                  <a:lnTo>
                    <a:pt x="35" y="27"/>
                  </a:lnTo>
                  <a:lnTo>
                    <a:pt x="36" y="24"/>
                  </a:lnTo>
                  <a:lnTo>
                    <a:pt x="36" y="21"/>
                  </a:lnTo>
                  <a:lnTo>
                    <a:pt x="36" y="18"/>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708" name="Freeform 136"/>
            <p:cNvSpPr>
              <a:spLocks/>
            </p:cNvSpPr>
            <p:nvPr/>
          </p:nvSpPr>
          <p:spPr bwMode="auto">
            <a:xfrm>
              <a:off x="3068" y="3808"/>
              <a:ext cx="38" cy="45"/>
            </a:xfrm>
            <a:custGeom>
              <a:avLst/>
              <a:gdLst>
                <a:gd name="T0" fmla="*/ 0 w 135"/>
                <a:gd name="T1" fmla="*/ 0 h 161"/>
                <a:gd name="T2" fmla="*/ 0 w 135"/>
                <a:gd name="T3" fmla="*/ 1 h 161"/>
                <a:gd name="T4" fmla="*/ 1 w 135"/>
                <a:gd name="T5" fmla="*/ 1 h 161"/>
                <a:gd name="T6" fmla="*/ 0 w 135"/>
                <a:gd name="T7" fmla="*/ 0 h 161"/>
                <a:gd name="T8" fmla="*/ 0 60000 65536"/>
                <a:gd name="T9" fmla="*/ 0 60000 65536"/>
                <a:gd name="T10" fmla="*/ 0 60000 65536"/>
                <a:gd name="T11" fmla="*/ 0 60000 65536"/>
                <a:gd name="T12" fmla="*/ 0 w 135"/>
                <a:gd name="T13" fmla="*/ 0 h 161"/>
                <a:gd name="T14" fmla="*/ 135 w 135"/>
                <a:gd name="T15" fmla="*/ 161 h 161"/>
              </a:gdLst>
              <a:ahLst/>
              <a:cxnLst>
                <a:cxn ang="T8">
                  <a:pos x="T0" y="T1"/>
                </a:cxn>
                <a:cxn ang="T9">
                  <a:pos x="T2" y="T3"/>
                </a:cxn>
                <a:cxn ang="T10">
                  <a:pos x="T4" y="T5"/>
                </a:cxn>
                <a:cxn ang="T11">
                  <a:pos x="T6" y="T7"/>
                </a:cxn>
              </a:cxnLst>
              <a:rect l="T12" t="T13" r="T14" b="T15"/>
              <a:pathLst>
                <a:path w="135" h="161">
                  <a:moveTo>
                    <a:pt x="0" y="0"/>
                  </a:moveTo>
                  <a:lnTo>
                    <a:pt x="0" y="160"/>
                  </a:lnTo>
                  <a:lnTo>
                    <a:pt x="134" y="80"/>
                  </a:lnTo>
                  <a:lnTo>
                    <a:pt x="0" y="0"/>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709" name="Freeform 137"/>
            <p:cNvSpPr>
              <a:spLocks/>
            </p:cNvSpPr>
            <p:nvPr/>
          </p:nvSpPr>
          <p:spPr bwMode="auto">
            <a:xfrm>
              <a:off x="3068" y="3808"/>
              <a:ext cx="39" cy="46"/>
            </a:xfrm>
            <a:custGeom>
              <a:avLst/>
              <a:gdLst>
                <a:gd name="T0" fmla="*/ 0 w 141"/>
                <a:gd name="T1" fmla="*/ 0 h 167"/>
                <a:gd name="T2" fmla="*/ 0 w 141"/>
                <a:gd name="T3" fmla="*/ 1 h 167"/>
                <a:gd name="T4" fmla="*/ 1 w 141"/>
                <a:gd name="T5" fmla="*/ 1 h 167"/>
                <a:gd name="T6" fmla="*/ 0 w 141"/>
                <a:gd name="T7" fmla="*/ 0 h 167"/>
                <a:gd name="T8" fmla="*/ 0 60000 65536"/>
                <a:gd name="T9" fmla="*/ 0 60000 65536"/>
                <a:gd name="T10" fmla="*/ 0 60000 65536"/>
                <a:gd name="T11" fmla="*/ 0 60000 65536"/>
                <a:gd name="T12" fmla="*/ 0 w 141"/>
                <a:gd name="T13" fmla="*/ 0 h 167"/>
                <a:gd name="T14" fmla="*/ 141 w 141"/>
                <a:gd name="T15" fmla="*/ 167 h 167"/>
              </a:gdLst>
              <a:ahLst/>
              <a:cxnLst>
                <a:cxn ang="T8">
                  <a:pos x="T0" y="T1"/>
                </a:cxn>
                <a:cxn ang="T9">
                  <a:pos x="T2" y="T3"/>
                </a:cxn>
                <a:cxn ang="T10">
                  <a:pos x="T4" y="T5"/>
                </a:cxn>
                <a:cxn ang="T11">
                  <a:pos x="T6" y="T7"/>
                </a:cxn>
              </a:cxnLst>
              <a:rect l="T12" t="T13" r="T14" b="T15"/>
              <a:pathLst>
                <a:path w="141" h="167">
                  <a:moveTo>
                    <a:pt x="0" y="0"/>
                  </a:moveTo>
                  <a:lnTo>
                    <a:pt x="0" y="166"/>
                  </a:lnTo>
                  <a:lnTo>
                    <a:pt x="140" y="83"/>
                  </a:lnTo>
                  <a:lnTo>
                    <a:pt x="0"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710" name="Freeform 138"/>
            <p:cNvSpPr>
              <a:spLocks/>
            </p:cNvSpPr>
            <p:nvPr/>
          </p:nvSpPr>
          <p:spPr bwMode="auto">
            <a:xfrm>
              <a:off x="2968" y="3907"/>
              <a:ext cx="9" cy="9"/>
            </a:xfrm>
            <a:custGeom>
              <a:avLst/>
              <a:gdLst>
                <a:gd name="T0" fmla="*/ 0 w 32"/>
                <a:gd name="T1" fmla="*/ 0 h 31"/>
                <a:gd name="T2" fmla="*/ 0 w 32"/>
                <a:gd name="T3" fmla="*/ 0 h 31"/>
                <a:gd name="T4" fmla="*/ 0 w 32"/>
                <a:gd name="T5" fmla="*/ 0 h 31"/>
                <a:gd name="T6" fmla="*/ 0 w 32"/>
                <a:gd name="T7" fmla="*/ 0 h 31"/>
                <a:gd name="T8" fmla="*/ 0 w 32"/>
                <a:gd name="T9" fmla="*/ 0 h 31"/>
                <a:gd name="T10" fmla="*/ 0 w 32"/>
                <a:gd name="T11" fmla="*/ 0 h 31"/>
                <a:gd name="T12" fmla="*/ 0 w 32"/>
                <a:gd name="T13" fmla="*/ 0 h 31"/>
                <a:gd name="T14" fmla="*/ 0 w 32"/>
                <a:gd name="T15" fmla="*/ 0 h 31"/>
                <a:gd name="T16" fmla="*/ 0 w 32"/>
                <a:gd name="T17" fmla="*/ 0 h 31"/>
                <a:gd name="T18" fmla="*/ 0 w 32"/>
                <a:gd name="T19" fmla="*/ 0 h 31"/>
                <a:gd name="T20" fmla="*/ 0 w 32"/>
                <a:gd name="T21" fmla="*/ 0 h 31"/>
                <a:gd name="T22" fmla="*/ 0 w 32"/>
                <a:gd name="T23" fmla="*/ 0 h 31"/>
                <a:gd name="T24" fmla="*/ 0 w 32"/>
                <a:gd name="T25" fmla="*/ 0 h 31"/>
                <a:gd name="T26" fmla="*/ 0 w 32"/>
                <a:gd name="T27" fmla="*/ 0 h 31"/>
                <a:gd name="T28" fmla="*/ 0 w 32"/>
                <a:gd name="T29" fmla="*/ 0 h 31"/>
                <a:gd name="T30" fmla="*/ 0 w 32"/>
                <a:gd name="T31" fmla="*/ 0 h 31"/>
                <a:gd name="T32" fmla="*/ 0 w 32"/>
                <a:gd name="T33" fmla="*/ 0 h 31"/>
                <a:gd name="T34" fmla="*/ 0 w 32"/>
                <a:gd name="T35" fmla="*/ 0 h 31"/>
                <a:gd name="T36" fmla="*/ 0 w 32"/>
                <a:gd name="T37" fmla="*/ 0 h 31"/>
                <a:gd name="T38" fmla="*/ 0 w 32"/>
                <a:gd name="T39" fmla="*/ 0 h 31"/>
                <a:gd name="T40" fmla="*/ 0 w 32"/>
                <a:gd name="T41" fmla="*/ 0 h 31"/>
                <a:gd name="T42" fmla="*/ 0 w 32"/>
                <a:gd name="T43" fmla="*/ 0 h 31"/>
                <a:gd name="T44" fmla="*/ 0 w 32"/>
                <a:gd name="T45" fmla="*/ 0 h 31"/>
                <a:gd name="T46" fmla="*/ 0 w 32"/>
                <a:gd name="T47" fmla="*/ 0 h 31"/>
                <a:gd name="T48" fmla="*/ 0 w 32"/>
                <a:gd name="T49" fmla="*/ 0 h 31"/>
                <a:gd name="T50" fmla="*/ 0 w 32"/>
                <a:gd name="T51" fmla="*/ 0 h 31"/>
                <a:gd name="T52" fmla="*/ 0 w 32"/>
                <a:gd name="T53" fmla="*/ 0 h 31"/>
                <a:gd name="T54" fmla="*/ 0 w 32"/>
                <a:gd name="T55" fmla="*/ 0 h 31"/>
                <a:gd name="T56" fmla="*/ 0 w 32"/>
                <a:gd name="T57" fmla="*/ 0 h 31"/>
                <a:gd name="T58" fmla="*/ 0 w 32"/>
                <a:gd name="T59" fmla="*/ 0 h 31"/>
                <a:gd name="T60" fmla="*/ 0 w 32"/>
                <a:gd name="T61" fmla="*/ 0 h 31"/>
                <a:gd name="T62" fmla="*/ 0 w 32"/>
                <a:gd name="T63" fmla="*/ 0 h 31"/>
                <a:gd name="T64" fmla="*/ 0 w 32"/>
                <a:gd name="T65" fmla="*/ 0 h 31"/>
                <a:gd name="T66" fmla="*/ 0 w 32"/>
                <a:gd name="T67" fmla="*/ 0 h 31"/>
                <a:gd name="T68" fmla="*/ 0 w 32"/>
                <a:gd name="T69" fmla="*/ 0 h 31"/>
                <a:gd name="T70" fmla="*/ 0 w 32"/>
                <a:gd name="T71" fmla="*/ 0 h 31"/>
                <a:gd name="T72" fmla="*/ 0 w 32"/>
                <a:gd name="T73" fmla="*/ 0 h 31"/>
                <a:gd name="T74" fmla="*/ 0 w 32"/>
                <a:gd name="T75" fmla="*/ 0 h 31"/>
                <a:gd name="T76" fmla="*/ 0 w 32"/>
                <a:gd name="T77" fmla="*/ 0 h 31"/>
                <a:gd name="T78" fmla="*/ 0 w 32"/>
                <a:gd name="T79" fmla="*/ 0 h 31"/>
                <a:gd name="T80" fmla="*/ 0 w 32"/>
                <a:gd name="T81" fmla="*/ 0 h 31"/>
                <a:gd name="T82" fmla="*/ 0 w 32"/>
                <a:gd name="T83" fmla="*/ 0 h 3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2"/>
                <a:gd name="T127" fmla="*/ 0 h 31"/>
                <a:gd name="T128" fmla="*/ 32 w 32"/>
                <a:gd name="T129" fmla="*/ 31 h 3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2" h="31">
                  <a:moveTo>
                    <a:pt x="30" y="15"/>
                  </a:moveTo>
                  <a:lnTo>
                    <a:pt x="30" y="13"/>
                  </a:lnTo>
                  <a:lnTo>
                    <a:pt x="30" y="10"/>
                  </a:lnTo>
                  <a:lnTo>
                    <a:pt x="29" y="8"/>
                  </a:lnTo>
                  <a:lnTo>
                    <a:pt x="28" y="7"/>
                  </a:lnTo>
                  <a:lnTo>
                    <a:pt x="27" y="4"/>
                  </a:lnTo>
                  <a:lnTo>
                    <a:pt x="24" y="3"/>
                  </a:lnTo>
                  <a:lnTo>
                    <a:pt x="23" y="2"/>
                  </a:lnTo>
                  <a:lnTo>
                    <a:pt x="20" y="0"/>
                  </a:lnTo>
                  <a:lnTo>
                    <a:pt x="18" y="0"/>
                  </a:lnTo>
                  <a:lnTo>
                    <a:pt x="16" y="0"/>
                  </a:lnTo>
                  <a:lnTo>
                    <a:pt x="13" y="0"/>
                  </a:lnTo>
                  <a:lnTo>
                    <a:pt x="10" y="0"/>
                  </a:lnTo>
                  <a:lnTo>
                    <a:pt x="8" y="2"/>
                  </a:lnTo>
                  <a:lnTo>
                    <a:pt x="7" y="3"/>
                  </a:lnTo>
                  <a:lnTo>
                    <a:pt x="4" y="4"/>
                  </a:lnTo>
                  <a:lnTo>
                    <a:pt x="3" y="7"/>
                  </a:lnTo>
                  <a:lnTo>
                    <a:pt x="2" y="8"/>
                  </a:lnTo>
                  <a:lnTo>
                    <a:pt x="1" y="10"/>
                  </a:lnTo>
                  <a:lnTo>
                    <a:pt x="0" y="13"/>
                  </a:lnTo>
                  <a:lnTo>
                    <a:pt x="0" y="15"/>
                  </a:lnTo>
                  <a:lnTo>
                    <a:pt x="0" y="18"/>
                  </a:lnTo>
                  <a:lnTo>
                    <a:pt x="1" y="20"/>
                  </a:lnTo>
                  <a:lnTo>
                    <a:pt x="2" y="23"/>
                  </a:lnTo>
                  <a:lnTo>
                    <a:pt x="3" y="24"/>
                  </a:lnTo>
                  <a:lnTo>
                    <a:pt x="4" y="27"/>
                  </a:lnTo>
                  <a:lnTo>
                    <a:pt x="7" y="28"/>
                  </a:lnTo>
                  <a:lnTo>
                    <a:pt x="8" y="29"/>
                  </a:lnTo>
                  <a:lnTo>
                    <a:pt x="10" y="30"/>
                  </a:lnTo>
                  <a:lnTo>
                    <a:pt x="13" y="30"/>
                  </a:lnTo>
                  <a:lnTo>
                    <a:pt x="16" y="30"/>
                  </a:lnTo>
                  <a:lnTo>
                    <a:pt x="18" y="30"/>
                  </a:lnTo>
                  <a:lnTo>
                    <a:pt x="20" y="30"/>
                  </a:lnTo>
                  <a:lnTo>
                    <a:pt x="23" y="29"/>
                  </a:lnTo>
                  <a:lnTo>
                    <a:pt x="24" y="28"/>
                  </a:lnTo>
                  <a:lnTo>
                    <a:pt x="27" y="27"/>
                  </a:lnTo>
                  <a:lnTo>
                    <a:pt x="28" y="24"/>
                  </a:lnTo>
                  <a:lnTo>
                    <a:pt x="29" y="23"/>
                  </a:lnTo>
                  <a:lnTo>
                    <a:pt x="30" y="20"/>
                  </a:lnTo>
                  <a:lnTo>
                    <a:pt x="30" y="18"/>
                  </a:lnTo>
                  <a:lnTo>
                    <a:pt x="31" y="15"/>
                  </a:lnTo>
                  <a:lnTo>
                    <a:pt x="30" y="15"/>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711" name="Freeform 139"/>
            <p:cNvSpPr>
              <a:spLocks/>
            </p:cNvSpPr>
            <p:nvPr/>
          </p:nvSpPr>
          <p:spPr bwMode="auto">
            <a:xfrm>
              <a:off x="2968" y="3907"/>
              <a:ext cx="11" cy="10"/>
            </a:xfrm>
            <a:custGeom>
              <a:avLst/>
              <a:gdLst>
                <a:gd name="T0" fmla="*/ 0 w 38"/>
                <a:gd name="T1" fmla="*/ 0 h 37"/>
                <a:gd name="T2" fmla="*/ 0 w 38"/>
                <a:gd name="T3" fmla="*/ 0 h 37"/>
                <a:gd name="T4" fmla="*/ 0 w 38"/>
                <a:gd name="T5" fmla="*/ 0 h 37"/>
                <a:gd name="T6" fmla="*/ 0 w 38"/>
                <a:gd name="T7" fmla="*/ 0 h 37"/>
                <a:gd name="T8" fmla="*/ 0 w 38"/>
                <a:gd name="T9" fmla="*/ 0 h 37"/>
                <a:gd name="T10" fmla="*/ 0 w 38"/>
                <a:gd name="T11" fmla="*/ 0 h 37"/>
                <a:gd name="T12" fmla="*/ 0 w 38"/>
                <a:gd name="T13" fmla="*/ 0 h 37"/>
                <a:gd name="T14" fmla="*/ 0 w 38"/>
                <a:gd name="T15" fmla="*/ 0 h 37"/>
                <a:gd name="T16" fmla="*/ 0 w 38"/>
                <a:gd name="T17" fmla="*/ 0 h 37"/>
                <a:gd name="T18" fmla="*/ 0 w 38"/>
                <a:gd name="T19" fmla="*/ 0 h 37"/>
                <a:gd name="T20" fmla="*/ 0 w 38"/>
                <a:gd name="T21" fmla="*/ 0 h 37"/>
                <a:gd name="T22" fmla="*/ 0 w 38"/>
                <a:gd name="T23" fmla="*/ 0 h 37"/>
                <a:gd name="T24" fmla="*/ 0 w 38"/>
                <a:gd name="T25" fmla="*/ 0 h 37"/>
                <a:gd name="T26" fmla="*/ 0 w 38"/>
                <a:gd name="T27" fmla="*/ 0 h 37"/>
                <a:gd name="T28" fmla="*/ 0 w 38"/>
                <a:gd name="T29" fmla="*/ 0 h 37"/>
                <a:gd name="T30" fmla="*/ 0 w 38"/>
                <a:gd name="T31" fmla="*/ 0 h 37"/>
                <a:gd name="T32" fmla="*/ 0 w 38"/>
                <a:gd name="T33" fmla="*/ 0 h 37"/>
                <a:gd name="T34" fmla="*/ 0 w 38"/>
                <a:gd name="T35" fmla="*/ 0 h 37"/>
                <a:gd name="T36" fmla="*/ 0 w 38"/>
                <a:gd name="T37" fmla="*/ 0 h 37"/>
                <a:gd name="T38" fmla="*/ 0 w 38"/>
                <a:gd name="T39" fmla="*/ 0 h 37"/>
                <a:gd name="T40" fmla="*/ 0 w 38"/>
                <a:gd name="T41" fmla="*/ 0 h 37"/>
                <a:gd name="T42" fmla="*/ 0 w 38"/>
                <a:gd name="T43" fmla="*/ 0 h 37"/>
                <a:gd name="T44" fmla="*/ 0 w 38"/>
                <a:gd name="T45" fmla="*/ 0 h 37"/>
                <a:gd name="T46" fmla="*/ 0 w 38"/>
                <a:gd name="T47" fmla="*/ 0 h 37"/>
                <a:gd name="T48" fmla="*/ 0 w 38"/>
                <a:gd name="T49" fmla="*/ 0 h 37"/>
                <a:gd name="T50" fmla="*/ 0 w 38"/>
                <a:gd name="T51" fmla="*/ 0 h 37"/>
                <a:gd name="T52" fmla="*/ 0 w 38"/>
                <a:gd name="T53" fmla="*/ 0 h 37"/>
                <a:gd name="T54" fmla="*/ 0 w 38"/>
                <a:gd name="T55" fmla="*/ 0 h 37"/>
                <a:gd name="T56" fmla="*/ 0 w 38"/>
                <a:gd name="T57" fmla="*/ 0 h 37"/>
                <a:gd name="T58" fmla="*/ 0 w 38"/>
                <a:gd name="T59" fmla="*/ 0 h 37"/>
                <a:gd name="T60" fmla="*/ 0 w 38"/>
                <a:gd name="T61" fmla="*/ 0 h 37"/>
                <a:gd name="T62" fmla="*/ 0 w 38"/>
                <a:gd name="T63" fmla="*/ 0 h 37"/>
                <a:gd name="T64" fmla="*/ 0 w 38"/>
                <a:gd name="T65" fmla="*/ 0 h 37"/>
                <a:gd name="T66" fmla="*/ 0 w 38"/>
                <a:gd name="T67" fmla="*/ 0 h 37"/>
                <a:gd name="T68" fmla="*/ 0 w 38"/>
                <a:gd name="T69" fmla="*/ 0 h 37"/>
                <a:gd name="T70" fmla="*/ 0 w 38"/>
                <a:gd name="T71" fmla="*/ 0 h 37"/>
                <a:gd name="T72" fmla="*/ 0 w 38"/>
                <a:gd name="T73" fmla="*/ 0 h 37"/>
                <a:gd name="T74" fmla="*/ 0 w 38"/>
                <a:gd name="T75" fmla="*/ 0 h 37"/>
                <a:gd name="T76" fmla="*/ 0 w 38"/>
                <a:gd name="T77" fmla="*/ 0 h 37"/>
                <a:gd name="T78" fmla="*/ 0 w 38"/>
                <a:gd name="T79" fmla="*/ 0 h 37"/>
                <a:gd name="T80" fmla="*/ 0 w 38"/>
                <a:gd name="T81" fmla="*/ 0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8"/>
                <a:gd name="T124" fmla="*/ 0 h 37"/>
                <a:gd name="T125" fmla="*/ 38 w 38"/>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8" h="37">
                  <a:moveTo>
                    <a:pt x="36" y="18"/>
                  </a:moveTo>
                  <a:lnTo>
                    <a:pt x="36" y="15"/>
                  </a:lnTo>
                  <a:lnTo>
                    <a:pt x="36" y="12"/>
                  </a:lnTo>
                  <a:lnTo>
                    <a:pt x="35" y="10"/>
                  </a:lnTo>
                  <a:lnTo>
                    <a:pt x="33" y="8"/>
                  </a:lnTo>
                  <a:lnTo>
                    <a:pt x="32" y="5"/>
                  </a:lnTo>
                  <a:lnTo>
                    <a:pt x="29" y="4"/>
                  </a:lnTo>
                  <a:lnTo>
                    <a:pt x="27" y="2"/>
                  </a:lnTo>
                  <a:lnTo>
                    <a:pt x="24" y="0"/>
                  </a:lnTo>
                  <a:lnTo>
                    <a:pt x="21" y="0"/>
                  </a:lnTo>
                  <a:lnTo>
                    <a:pt x="19" y="0"/>
                  </a:lnTo>
                  <a:lnTo>
                    <a:pt x="16" y="0"/>
                  </a:lnTo>
                  <a:lnTo>
                    <a:pt x="12" y="0"/>
                  </a:lnTo>
                  <a:lnTo>
                    <a:pt x="10" y="2"/>
                  </a:lnTo>
                  <a:lnTo>
                    <a:pt x="8" y="4"/>
                  </a:lnTo>
                  <a:lnTo>
                    <a:pt x="5" y="5"/>
                  </a:lnTo>
                  <a:lnTo>
                    <a:pt x="4" y="8"/>
                  </a:lnTo>
                  <a:lnTo>
                    <a:pt x="2" y="10"/>
                  </a:lnTo>
                  <a:lnTo>
                    <a:pt x="1" y="12"/>
                  </a:lnTo>
                  <a:lnTo>
                    <a:pt x="0" y="15"/>
                  </a:lnTo>
                  <a:lnTo>
                    <a:pt x="0" y="18"/>
                  </a:lnTo>
                  <a:lnTo>
                    <a:pt x="0" y="21"/>
                  </a:lnTo>
                  <a:lnTo>
                    <a:pt x="1" y="24"/>
                  </a:lnTo>
                  <a:lnTo>
                    <a:pt x="2" y="27"/>
                  </a:lnTo>
                  <a:lnTo>
                    <a:pt x="4" y="29"/>
                  </a:lnTo>
                  <a:lnTo>
                    <a:pt x="5" y="32"/>
                  </a:lnTo>
                  <a:lnTo>
                    <a:pt x="8" y="33"/>
                  </a:lnTo>
                  <a:lnTo>
                    <a:pt x="10" y="35"/>
                  </a:lnTo>
                  <a:lnTo>
                    <a:pt x="12" y="36"/>
                  </a:lnTo>
                  <a:lnTo>
                    <a:pt x="16" y="36"/>
                  </a:lnTo>
                  <a:lnTo>
                    <a:pt x="19" y="36"/>
                  </a:lnTo>
                  <a:lnTo>
                    <a:pt x="21" y="36"/>
                  </a:lnTo>
                  <a:lnTo>
                    <a:pt x="24" y="36"/>
                  </a:lnTo>
                  <a:lnTo>
                    <a:pt x="27" y="35"/>
                  </a:lnTo>
                  <a:lnTo>
                    <a:pt x="29" y="33"/>
                  </a:lnTo>
                  <a:lnTo>
                    <a:pt x="32" y="32"/>
                  </a:lnTo>
                  <a:lnTo>
                    <a:pt x="33" y="29"/>
                  </a:lnTo>
                  <a:lnTo>
                    <a:pt x="35" y="27"/>
                  </a:lnTo>
                  <a:lnTo>
                    <a:pt x="36" y="24"/>
                  </a:lnTo>
                  <a:lnTo>
                    <a:pt x="36" y="21"/>
                  </a:lnTo>
                  <a:lnTo>
                    <a:pt x="37" y="18"/>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grpSp>
      <p:sp>
        <p:nvSpPr>
          <p:cNvPr id="140"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105</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67299"/>
                                        </p:tgtEl>
                                        <p:attrNameLst>
                                          <p:attrName>style.visibility</p:attrName>
                                        </p:attrNameLst>
                                      </p:cBhvr>
                                      <p:to>
                                        <p:strVal val="visible"/>
                                      </p:to>
                                    </p:set>
                                    <p:anim calcmode="lin" valueType="num">
                                      <p:cBhvr additive="base">
                                        <p:cTn id="31" dur="500" fill="hold"/>
                                        <p:tgtEl>
                                          <p:spTgt spid="567299"/>
                                        </p:tgtEl>
                                        <p:attrNameLst>
                                          <p:attrName>ppt_x</p:attrName>
                                        </p:attrNameLst>
                                      </p:cBhvr>
                                      <p:tavLst>
                                        <p:tav tm="0">
                                          <p:val>
                                            <p:strVal val="0-#ppt_w/2"/>
                                          </p:val>
                                        </p:tav>
                                        <p:tav tm="100000">
                                          <p:val>
                                            <p:strVal val="#ppt_x"/>
                                          </p:val>
                                        </p:tav>
                                      </p:tavLst>
                                    </p:anim>
                                    <p:anim calcmode="lin" valueType="num">
                                      <p:cBhvr additive="base">
                                        <p:cTn id="32" dur="500" fill="hold"/>
                                        <p:tgtEl>
                                          <p:spTgt spid="5672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29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2"/>
          <p:cNvSpPr>
            <a:spLocks noGrp="1" noChangeArrowheads="1"/>
          </p:cNvSpPr>
          <p:nvPr>
            <p:ph type="title"/>
          </p:nvPr>
        </p:nvSpPr>
        <p:spPr/>
        <p:txBody>
          <a:bodyPr/>
          <a:lstStyle/>
          <a:p>
            <a:pPr eaLnBrk="1" hangingPunct="1"/>
            <a:r>
              <a:rPr lang="zh-CN" altLang="en-US" dirty="0" smtClean="0"/>
              <a:t>冯诺依曼思想</a:t>
            </a:r>
          </a:p>
        </p:txBody>
      </p:sp>
      <p:sp>
        <p:nvSpPr>
          <p:cNvPr id="111620" name="Rectangle 3"/>
          <p:cNvSpPr>
            <a:spLocks noGrp="1" noChangeArrowheads="1"/>
          </p:cNvSpPr>
          <p:nvPr>
            <p:ph idx="1"/>
          </p:nvPr>
        </p:nvSpPr>
        <p:spPr/>
        <p:txBody>
          <a:bodyPr/>
          <a:lstStyle/>
          <a:p>
            <a:pPr eaLnBrk="1" hangingPunct="1"/>
            <a:r>
              <a:rPr lang="zh-CN" altLang="en-US" dirty="0" smtClean="0"/>
              <a:t>存储程序</a:t>
            </a:r>
          </a:p>
          <a:p>
            <a:pPr eaLnBrk="1" hangingPunct="1"/>
            <a:r>
              <a:rPr lang="zh-CN" altLang="en-US" dirty="0" smtClean="0"/>
              <a:t>程序控制</a:t>
            </a:r>
          </a:p>
          <a:p>
            <a:pPr eaLnBrk="1" hangingPunct="1"/>
            <a:r>
              <a:rPr lang="zh-CN" altLang="en-US" dirty="0" smtClean="0"/>
              <a:t>计算机五大功能部件</a:t>
            </a:r>
          </a:p>
          <a:p>
            <a:pPr eaLnBrk="1" hangingPunct="1"/>
            <a:endParaRPr lang="en-US" altLang="zh-CN" dirty="0" smtClean="0"/>
          </a:p>
        </p:txBody>
      </p:sp>
      <p:sp>
        <p:nvSpPr>
          <p:cNvPr id="4"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106</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51" name="Rectangle 16"/>
          <p:cNvSpPr>
            <a:spLocks noGrp="1" noChangeArrowheads="1"/>
          </p:cNvSpPr>
          <p:nvPr>
            <p:ph type="title"/>
          </p:nvPr>
        </p:nvSpPr>
        <p:spPr/>
        <p:txBody>
          <a:bodyPr/>
          <a:lstStyle/>
          <a:p>
            <a:pPr eaLnBrk="1" hangingPunct="1"/>
            <a:r>
              <a:rPr lang="zh-CN" altLang="en-US" smtClean="0"/>
              <a:t>计算机硬件系统的组成</a:t>
            </a:r>
          </a:p>
        </p:txBody>
      </p:sp>
      <p:sp>
        <p:nvSpPr>
          <p:cNvPr id="570385" name="Rectangle 17"/>
          <p:cNvSpPr>
            <a:spLocks noGrp="1" noChangeArrowheads="1"/>
          </p:cNvSpPr>
          <p:nvPr>
            <p:ph type="body" sz="half" idx="2"/>
          </p:nvPr>
        </p:nvSpPr>
        <p:spPr>
          <a:xfrm>
            <a:off x="4724400" y="1466056"/>
            <a:ext cx="3924300" cy="4267200"/>
          </a:xfrm>
        </p:spPr>
        <p:txBody>
          <a:bodyPr/>
          <a:lstStyle/>
          <a:p>
            <a:pPr eaLnBrk="1" hangingPunct="1">
              <a:lnSpc>
                <a:spcPct val="110000"/>
              </a:lnSpc>
              <a:buClr>
                <a:srgbClr val="FFC000"/>
              </a:buClr>
              <a:buFont typeface="Wingdings" pitchFamily="2" charset="2"/>
              <a:buChar char="n"/>
            </a:pPr>
            <a:r>
              <a:rPr lang="zh-CN" altLang="en-US" dirty="0"/>
              <a:t>运算器完成算术运算，逻辑运算</a:t>
            </a:r>
          </a:p>
          <a:p>
            <a:pPr eaLnBrk="1" hangingPunct="1">
              <a:lnSpc>
                <a:spcPct val="110000"/>
              </a:lnSpc>
              <a:buClr>
                <a:srgbClr val="FFC000"/>
              </a:buClr>
              <a:buFont typeface="Wingdings" pitchFamily="2" charset="2"/>
              <a:buChar char="n"/>
            </a:pPr>
            <a:r>
              <a:rPr lang="zh-CN" altLang="en-US" dirty="0"/>
              <a:t>控制器控制指令的执行序列，根据指令的功能给出实现指令功能所需的控制信号</a:t>
            </a:r>
          </a:p>
          <a:p>
            <a:pPr eaLnBrk="1" hangingPunct="1">
              <a:lnSpc>
                <a:spcPct val="110000"/>
              </a:lnSpc>
              <a:buClr>
                <a:srgbClr val="FFC000"/>
              </a:buClr>
              <a:buFont typeface="Wingdings" pitchFamily="2" charset="2"/>
              <a:buChar char="n"/>
            </a:pPr>
            <a:r>
              <a:rPr lang="zh-CN" altLang="en-US" dirty="0"/>
              <a:t>主存储器存放程序及数据</a:t>
            </a:r>
          </a:p>
          <a:p>
            <a:pPr eaLnBrk="1" hangingPunct="1">
              <a:lnSpc>
                <a:spcPct val="110000"/>
              </a:lnSpc>
              <a:buClr>
                <a:srgbClr val="FFC000"/>
              </a:buClr>
              <a:buFont typeface="Wingdings" pitchFamily="2" charset="2"/>
              <a:buChar char="n"/>
            </a:pPr>
            <a:r>
              <a:rPr lang="zh-CN" altLang="en-US" dirty="0"/>
              <a:t>输入设备</a:t>
            </a:r>
          </a:p>
          <a:p>
            <a:pPr eaLnBrk="1" hangingPunct="1">
              <a:lnSpc>
                <a:spcPct val="110000"/>
              </a:lnSpc>
              <a:buClr>
                <a:srgbClr val="FFC000"/>
              </a:buClr>
              <a:buFont typeface="Wingdings" pitchFamily="2" charset="2"/>
              <a:buChar char="n"/>
            </a:pPr>
            <a:r>
              <a:rPr lang="zh-CN" altLang="en-US" dirty="0"/>
              <a:t>输出设备</a:t>
            </a:r>
          </a:p>
          <a:p>
            <a:pPr eaLnBrk="1" hangingPunct="1">
              <a:lnSpc>
                <a:spcPct val="100000"/>
              </a:lnSpc>
            </a:pPr>
            <a:endParaRPr lang="en-US" altLang="zh-CN" sz="2100" dirty="0" smtClean="0">
              <a:latin typeface="华文新魏" pitchFamily="2" charset="-122"/>
            </a:endParaRPr>
          </a:p>
        </p:txBody>
      </p:sp>
      <p:grpSp>
        <p:nvGrpSpPr>
          <p:cNvPr id="2" name="Group 2"/>
          <p:cNvGrpSpPr>
            <a:grpSpLocks/>
          </p:cNvGrpSpPr>
          <p:nvPr/>
        </p:nvGrpSpPr>
        <p:grpSpPr bwMode="auto">
          <a:xfrm>
            <a:off x="1676400" y="3904456"/>
            <a:ext cx="2971800" cy="1524000"/>
            <a:chOff x="1056" y="2736"/>
            <a:chExt cx="1872" cy="960"/>
          </a:xfrm>
        </p:grpSpPr>
        <p:sp>
          <p:nvSpPr>
            <p:cNvPr id="112664" name="Rectangle 3"/>
            <p:cNvSpPr>
              <a:spLocks noChangeArrowheads="1"/>
            </p:cNvSpPr>
            <p:nvPr/>
          </p:nvSpPr>
          <p:spPr bwMode="auto">
            <a:xfrm>
              <a:off x="1056" y="2736"/>
              <a:ext cx="1872" cy="960"/>
            </a:xfrm>
            <a:prstGeom prst="rect">
              <a:avLst/>
            </a:prstGeom>
            <a:solidFill>
              <a:srgbClr val="969696"/>
            </a:solidFill>
            <a:ln w="9525">
              <a:noFill/>
              <a:miter lim="800000"/>
              <a:headEnd/>
              <a:tailEnd/>
            </a:ln>
          </p:spPr>
          <p:txBody>
            <a:bodyPr wrap="none" anchor="ctr"/>
            <a:lstStyle/>
            <a:p>
              <a:endParaRPr lang="zh-CN" altLang="en-US"/>
            </a:p>
          </p:txBody>
        </p:sp>
        <p:sp>
          <p:nvSpPr>
            <p:cNvPr id="112665" name="Text Box 4"/>
            <p:cNvSpPr txBox="1">
              <a:spLocks noChangeArrowheads="1"/>
            </p:cNvSpPr>
            <p:nvPr/>
          </p:nvSpPr>
          <p:spPr bwMode="auto">
            <a:xfrm>
              <a:off x="2445" y="2754"/>
              <a:ext cx="291" cy="907"/>
            </a:xfrm>
            <a:prstGeom prst="rect">
              <a:avLst/>
            </a:prstGeom>
            <a:noFill/>
            <a:ln w="9525" algn="ctr">
              <a:noFill/>
              <a:prstDash val="sysDot"/>
              <a:miter lim="800000"/>
              <a:headEnd/>
              <a:tailEnd/>
            </a:ln>
          </p:spPr>
          <p:txBody>
            <a:bodyPr vert="eaVert" wrap="square">
              <a:spAutoFit/>
            </a:bodyPr>
            <a:lstStyle/>
            <a:p>
              <a:pPr algn="ctr" eaLnBrk="1" hangingPunct="1"/>
              <a:r>
                <a:rPr lang="zh-CN" altLang="en-US" i="0" dirty="0">
                  <a:solidFill>
                    <a:srgbClr val="FF0000"/>
                  </a:solidFill>
                  <a:latin typeface="Verdana" pitchFamily="34" charset="0"/>
                </a:rPr>
                <a:t>外围设备</a:t>
              </a:r>
            </a:p>
          </p:txBody>
        </p:sp>
      </p:grpSp>
      <p:grpSp>
        <p:nvGrpSpPr>
          <p:cNvPr id="3" name="Group 5"/>
          <p:cNvGrpSpPr>
            <a:grpSpLocks/>
          </p:cNvGrpSpPr>
          <p:nvPr/>
        </p:nvGrpSpPr>
        <p:grpSpPr bwMode="auto">
          <a:xfrm>
            <a:off x="1676400" y="1466056"/>
            <a:ext cx="2971800" cy="2362200"/>
            <a:chOff x="1056" y="1200"/>
            <a:chExt cx="1872" cy="1488"/>
          </a:xfrm>
        </p:grpSpPr>
        <p:sp>
          <p:nvSpPr>
            <p:cNvPr id="112662" name="Rectangle 6"/>
            <p:cNvSpPr>
              <a:spLocks noChangeArrowheads="1"/>
            </p:cNvSpPr>
            <p:nvPr/>
          </p:nvSpPr>
          <p:spPr bwMode="auto">
            <a:xfrm>
              <a:off x="1056" y="1200"/>
              <a:ext cx="1872" cy="1488"/>
            </a:xfrm>
            <a:prstGeom prst="rect">
              <a:avLst/>
            </a:prstGeom>
            <a:solidFill>
              <a:srgbClr val="969696"/>
            </a:solidFill>
            <a:ln w="9525">
              <a:noFill/>
              <a:miter lim="800000"/>
              <a:headEnd/>
              <a:tailEnd/>
            </a:ln>
          </p:spPr>
          <p:txBody>
            <a:bodyPr wrap="none" anchor="ctr"/>
            <a:lstStyle/>
            <a:p>
              <a:endParaRPr lang="zh-CN" altLang="en-US"/>
            </a:p>
          </p:txBody>
        </p:sp>
        <p:sp>
          <p:nvSpPr>
            <p:cNvPr id="112663" name="Text Box 7"/>
            <p:cNvSpPr txBox="1">
              <a:spLocks noChangeArrowheads="1"/>
            </p:cNvSpPr>
            <p:nvPr/>
          </p:nvSpPr>
          <p:spPr bwMode="auto">
            <a:xfrm>
              <a:off x="2256" y="2352"/>
              <a:ext cx="576" cy="231"/>
            </a:xfrm>
            <a:prstGeom prst="rect">
              <a:avLst/>
            </a:prstGeom>
            <a:noFill/>
            <a:ln w="9525" algn="ctr">
              <a:noFill/>
              <a:prstDash val="sysDot"/>
              <a:miter lim="800000"/>
              <a:headEnd/>
              <a:tailEnd/>
            </a:ln>
          </p:spPr>
          <p:txBody>
            <a:bodyPr>
              <a:spAutoFit/>
            </a:bodyPr>
            <a:lstStyle/>
            <a:p>
              <a:pPr eaLnBrk="1" hangingPunct="1"/>
              <a:r>
                <a:rPr lang="en-US" altLang="zh-CN" dirty="0">
                  <a:solidFill>
                    <a:srgbClr val="FF0000"/>
                  </a:solidFill>
                  <a:latin typeface="Verdana" pitchFamily="34" charset="0"/>
                </a:rPr>
                <a:t>HOST</a:t>
              </a:r>
            </a:p>
          </p:txBody>
        </p:sp>
      </p:grpSp>
      <p:sp>
        <p:nvSpPr>
          <p:cNvPr id="570376" name="AutoShape 8"/>
          <p:cNvSpPr>
            <a:spLocks noChangeArrowheads="1"/>
          </p:cNvSpPr>
          <p:nvPr/>
        </p:nvSpPr>
        <p:spPr bwMode="auto">
          <a:xfrm>
            <a:off x="2133600" y="3142456"/>
            <a:ext cx="1219200" cy="533400"/>
          </a:xfrm>
          <a:prstGeom prst="roundRect">
            <a:avLst>
              <a:gd name="adj" fmla="val 16667"/>
            </a:avLst>
          </a:prstGeom>
          <a:solidFill>
            <a:srgbClr val="00FFFF"/>
          </a:solidFill>
          <a:ln w="9525">
            <a:noFill/>
            <a:round/>
            <a:headEnd/>
            <a:tailEnd/>
          </a:ln>
        </p:spPr>
        <p:txBody>
          <a:bodyPr wrap="none" anchor="ctr"/>
          <a:lstStyle/>
          <a:p>
            <a:pPr algn="ctr"/>
            <a:r>
              <a:rPr lang="zh-CN" altLang="en-US" i="0" dirty="0"/>
              <a:t>存储器</a:t>
            </a:r>
          </a:p>
        </p:txBody>
      </p:sp>
      <p:sp>
        <p:nvSpPr>
          <p:cNvPr id="570377" name="AutoShape 9"/>
          <p:cNvSpPr>
            <a:spLocks noChangeArrowheads="1"/>
          </p:cNvSpPr>
          <p:nvPr/>
        </p:nvSpPr>
        <p:spPr bwMode="auto">
          <a:xfrm>
            <a:off x="2133600" y="4056856"/>
            <a:ext cx="1219200" cy="533400"/>
          </a:xfrm>
          <a:prstGeom prst="roundRect">
            <a:avLst>
              <a:gd name="adj" fmla="val 16667"/>
            </a:avLst>
          </a:prstGeom>
          <a:solidFill>
            <a:srgbClr val="CC99FF"/>
          </a:solidFill>
          <a:ln w="9525">
            <a:noFill/>
            <a:round/>
            <a:headEnd/>
            <a:tailEnd/>
          </a:ln>
        </p:spPr>
        <p:txBody>
          <a:bodyPr wrap="none" anchor="ctr"/>
          <a:lstStyle/>
          <a:p>
            <a:pPr algn="ctr"/>
            <a:r>
              <a:rPr lang="zh-CN" altLang="en-US" i="0" dirty="0"/>
              <a:t>输入设备</a:t>
            </a:r>
          </a:p>
        </p:txBody>
      </p:sp>
      <p:sp>
        <p:nvSpPr>
          <p:cNvPr id="570378" name="AutoShape 10"/>
          <p:cNvSpPr>
            <a:spLocks noChangeArrowheads="1"/>
          </p:cNvSpPr>
          <p:nvPr/>
        </p:nvSpPr>
        <p:spPr bwMode="auto">
          <a:xfrm>
            <a:off x="2133600" y="4666456"/>
            <a:ext cx="1219200" cy="533400"/>
          </a:xfrm>
          <a:prstGeom prst="roundRect">
            <a:avLst>
              <a:gd name="adj" fmla="val 16667"/>
            </a:avLst>
          </a:prstGeom>
          <a:solidFill>
            <a:srgbClr val="CC99FF"/>
          </a:solidFill>
          <a:ln w="9525">
            <a:noFill/>
            <a:round/>
            <a:headEnd/>
            <a:tailEnd/>
          </a:ln>
        </p:spPr>
        <p:txBody>
          <a:bodyPr wrap="none" anchor="ctr"/>
          <a:lstStyle/>
          <a:p>
            <a:pPr algn="ctr"/>
            <a:r>
              <a:rPr lang="zh-CN" altLang="en-US" i="0" dirty="0"/>
              <a:t>输出设备</a:t>
            </a:r>
          </a:p>
        </p:txBody>
      </p:sp>
      <p:grpSp>
        <p:nvGrpSpPr>
          <p:cNvPr id="4" name="Group 11"/>
          <p:cNvGrpSpPr>
            <a:grpSpLocks/>
          </p:cNvGrpSpPr>
          <p:nvPr/>
        </p:nvGrpSpPr>
        <p:grpSpPr bwMode="auto">
          <a:xfrm>
            <a:off x="1828800" y="1618456"/>
            <a:ext cx="2362200" cy="1371600"/>
            <a:chOff x="1152" y="1296"/>
            <a:chExt cx="1488" cy="864"/>
          </a:xfrm>
        </p:grpSpPr>
        <p:sp>
          <p:nvSpPr>
            <p:cNvPr id="112660" name="Rectangle 12"/>
            <p:cNvSpPr>
              <a:spLocks noChangeArrowheads="1"/>
            </p:cNvSpPr>
            <p:nvPr/>
          </p:nvSpPr>
          <p:spPr bwMode="auto">
            <a:xfrm>
              <a:off x="1152" y="1296"/>
              <a:ext cx="1488" cy="864"/>
            </a:xfrm>
            <a:prstGeom prst="rect">
              <a:avLst/>
            </a:prstGeom>
            <a:solidFill>
              <a:srgbClr val="99CCFF"/>
            </a:solidFill>
            <a:ln w="9525">
              <a:noFill/>
              <a:miter lim="800000"/>
              <a:headEnd/>
              <a:tailEnd/>
            </a:ln>
          </p:spPr>
          <p:txBody>
            <a:bodyPr wrap="none" anchor="ctr"/>
            <a:lstStyle/>
            <a:p>
              <a:endParaRPr lang="zh-CN" altLang="en-US"/>
            </a:p>
          </p:txBody>
        </p:sp>
        <p:sp>
          <p:nvSpPr>
            <p:cNvPr id="112661" name="Text Box 13"/>
            <p:cNvSpPr txBox="1">
              <a:spLocks noChangeArrowheads="1"/>
            </p:cNvSpPr>
            <p:nvPr/>
          </p:nvSpPr>
          <p:spPr bwMode="auto">
            <a:xfrm>
              <a:off x="2160" y="1680"/>
              <a:ext cx="409" cy="231"/>
            </a:xfrm>
            <a:prstGeom prst="rect">
              <a:avLst/>
            </a:prstGeom>
            <a:noFill/>
            <a:ln w="9525" algn="ctr">
              <a:noFill/>
              <a:prstDash val="sysDot"/>
              <a:miter lim="800000"/>
              <a:headEnd/>
              <a:tailEnd/>
            </a:ln>
          </p:spPr>
          <p:txBody>
            <a:bodyPr>
              <a:spAutoFit/>
            </a:bodyPr>
            <a:lstStyle/>
            <a:p>
              <a:pPr eaLnBrk="1" hangingPunct="1"/>
              <a:r>
                <a:rPr lang="en-US" altLang="zh-CN">
                  <a:solidFill>
                    <a:srgbClr val="FF0000"/>
                  </a:solidFill>
                  <a:latin typeface="Verdana" pitchFamily="34" charset="0"/>
                </a:rPr>
                <a:t>CPU</a:t>
              </a:r>
            </a:p>
          </p:txBody>
        </p:sp>
      </p:grpSp>
      <p:sp>
        <p:nvSpPr>
          <p:cNvPr id="570382" name="AutoShape 14"/>
          <p:cNvSpPr>
            <a:spLocks noChangeArrowheads="1"/>
          </p:cNvSpPr>
          <p:nvPr/>
        </p:nvSpPr>
        <p:spPr bwMode="auto">
          <a:xfrm>
            <a:off x="2133600" y="1770856"/>
            <a:ext cx="1219200" cy="533400"/>
          </a:xfrm>
          <a:prstGeom prst="roundRect">
            <a:avLst>
              <a:gd name="adj" fmla="val 16667"/>
            </a:avLst>
          </a:prstGeom>
          <a:solidFill>
            <a:srgbClr val="99CC00"/>
          </a:solidFill>
          <a:ln w="9525">
            <a:noFill/>
            <a:round/>
            <a:headEnd/>
            <a:tailEnd/>
          </a:ln>
        </p:spPr>
        <p:txBody>
          <a:bodyPr wrap="none" anchor="ctr"/>
          <a:lstStyle/>
          <a:p>
            <a:pPr algn="ctr"/>
            <a:r>
              <a:rPr lang="zh-CN" altLang="en-US" i="0" dirty="0"/>
              <a:t>运算器</a:t>
            </a:r>
          </a:p>
        </p:txBody>
      </p:sp>
      <p:sp>
        <p:nvSpPr>
          <p:cNvPr id="570383" name="AutoShape 15"/>
          <p:cNvSpPr>
            <a:spLocks noChangeArrowheads="1"/>
          </p:cNvSpPr>
          <p:nvPr/>
        </p:nvSpPr>
        <p:spPr bwMode="auto">
          <a:xfrm>
            <a:off x="2133600" y="2380456"/>
            <a:ext cx="1219200" cy="533400"/>
          </a:xfrm>
          <a:prstGeom prst="roundRect">
            <a:avLst>
              <a:gd name="adj" fmla="val 16667"/>
            </a:avLst>
          </a:prstGeom>
          <a:solidFill>
            <a:srgbClr val="FF6600"/>
          </a:solidFill>
          <a:ln w="9525">
            <a:noFill/>
            <a:round/>
            <a:headEnd/>
            <a:tailEnd/>
          </a:ln>
        </p:spPr>
        <p:txBody>
          <a:bodyPr wrap="none" anchor="ctr"/>
          <a:lstStyle/>
          <a:p>
            <a:pPr algn="ctr"/>
            <a:r>
              <a:rPr lang="zh-CN" altLang="en-US" i="0" dirty="0"/>
              <a:t>控制器</a:t>
            </a:r>
          </a:p>
        </p:txBody>
      </p:sp>
      <p:grpSp>
        <p:nvGrpSpPr>
          <p:cNvPr id="5" name="Group 18"/>
          <p:cNvGrpSpPr>
            <a:grpSpLocks/>
          </p:cNvGrpSpPr>
          <p:nvPr/>
        </p:nvGrpSpPr>
        <p:grpSpPr bwMode="auto">
          <a:xfrm>
            <a:off x="609600" y="1389856"/>
            <a:ext cx="1524000" cy="4114800"/>
            <a:chOff x="384" y="1152"/>
            <a:chExt cx="960" cy="2592"/>
          </a:xfrm>
        </p:grpSpPr>
        <p:grpSp>
          <p:nvGrpSpPr>
            <p:cNvPr id="6" name="Group 19"/>
            <p:cNvGrpSpPr>
              <a:grpSpLocks/>
            </p:cNvGrpSpPr>
            <p:nvPr/>
          </p:nvGrpSpPr>
          <p:grpSpPr bwMode="auto">
            <a:xfrm>
              <a:off x="384" y="1152"/>
              <a:ext cx="960" cy="2592"/>
              <a:chOff x="384" y="1152"/>
              <a:chExt cx="960" cy="2592"/>
            </a:xfrm>
          </p:grpSpPr>
          <p:sp>
            <p:nvSpPr>
              <p:cNvPr id="112656" name="AutoShape 20"/>
              <p:cNvSpPr>
                <a:spLocks noChangeArrowheads="1"/>
              </p:cNvSpPr>
              <p:nvPr/>
            </p:nvSpPr>
            <p:spPr bwMode="auto">
              <a:xfrm>
                <a:off x="384" y="1152"/>
                <a:ext cx="192" cy="2592"/>
              </a:xfrm>
              <a:prstGeom prst="upDownArrow">
                <a:avLst>
                  <a:gd name="adj1" fmla="val 37500"/>
                  <a:gd name="adj2" fmla="val 146563"/>
                </a:avLst>
              </a:prstGeom>
              <a:solidFill>
                <a:srgbClr val="99CC00"/>
              </a:solidFill>
              <a:ln w="9525">
                <a:noFill/>
                <a:miter lim="800000"/>
                <a:headEnd/>
                <a:tailEnd/>
              </a:ln>
            </p:spPr>
            <p:txBody>
              <a:bodyPr vert="eaVert" wrap="none" anchor="ctr"/>
              <a:lstStyle/>
              <a:p>
                <a:endParaRPr lang="zh-CN" altLang="en-US"/>
              </a:p>
            </p:txBody>
          </p:sp>
          <p:sp>
            <p:nvSpPr>
              <p:cNvPr id="112657" name="AutoShape 21"/>
              <p:cNvSpPr>
                <a:spLocks noChangeArrowheads="1"/>
              </p:cNvSpPr>
              <p:nvPr/>
            </p:nvSpPr>
            <p:spPr bwMode="auto">
              <a:xfrm>
                <a:off x="480" y="1680"/>
                <a:ext cx="720" cy="96"/>
              </a:xfrm>
              <a:prstGeom prst="leftRightArrow">
                <a:avLst>
                  <a:gd name="adj1" fmla="val 50000"/>
                  <a:gd name="adj2" fmla="val 150000"/>
                </a:avLst>
              </a:prstGeom>
              <a:solidFill>
                <a:srgbClr val="99CC00"/>
              </a:solidFill>
              <a:ln w="9525">
                <a:noFill/>
                <a:miter lim="800000"/>
                <a:headEnd/>
                <a:tailEnd/>
              </a:ln>
            </p:spPr>
            <p:txBody>
              <a:bodyPr wrap="none" anchor="ctr"/>
              <a:lstStyle/>
              <a:p>
                <a:endParaRPr lang="zh-CN" altLang="en-US"/>
              </a:p>
            </p:txBody>
          </p:sp>
          <p:sp>
            <p:nvSpPr>
              <p:cNvPr id="112658" name="AutoShape 22"/>
              <p:cNvSpPr>
                <a:spLocks noChangeArrowheads="1"/>
              </p:cNvSpPr>
              <p:nvPr/>
            </p:nvSpPr>
            <p:spPr bwMode="auto">
              <a:xfrm>
                <a:off x="480" y="2352"/>
                <a:ext cx="864" cy="96"/>
              </a:xfrm>
              <a:prstGeom prst="leftRightArrow">
                <a:avLst>
                  <a:gd name="adj1" fmla="val 50000"/>
                  <a:gd name="adj2" fmla="val 180000"/>
                </a:avLst>
              </a:prstGeom>
              <a:solidFill>
                <a:srgbClr val="99CC00"/>
              </a:solidFill>
              <a:ln w="9525">
                <a:noFill/>
                <a:miter lim="800000"/>
                <a:headEnd/>
                <a:tailEnd/>
              </a:ln>
            </p:spPr>
            <p:txBody>
              <a:bodyPr wrap="none" anchor="ctr"/>
              <a:lstStyle/>
              <a:p>
                <a:endParaRPr lang="zh-CN" altLang="en-US"/>
              </a:p>
            </p:txBody>
          </p:sp>
          <p:sp>
            <p:nvSpPr>
              <p:cNvPr id="112659" name="AutoShape 23"/>
              <p:cNvSpPr>
                <a:spLocks noChangeArrowheads="1"/>
              </p:cNvSpPr>
              <p:nvPr/>
            </p:nvSpPr>
            <p:spPr bwMode="auto">
              <a:xfrm>
                <a:off x="480" y="3120"/>
                <a:ext cx="816" cy="96"/>
              </a:xfrm>
              <a:prstGeom prst="leftRightArrow">
                <a:avLst>
                  <a:gd name="adj1" fmla="val 50000"/>
                  <a:gd name="adj2" fmla="val 170000"/>
                </a:avLst>
              </a:prstGeom>
              <a:solidFill>
                <a:srgbClr val="99CC00"/>
              </a:solidFill>
              <a:ln w="9525">
                <a:noFill/>
                <a:miter lim="800000"/>
                <a:headEnd/>
                <a:tailEnd/>
              </a:ln>
            </p:spPr>
            <p:txBody>
              <a:bodyPr wrap="none" anchor="ctr"/>
              <a:lstStyle/>
              <a:p>
                <a:endParaRPr lang="zh-CN" altLang="en-US"/>
              </a:p>
            </p:txBody>
          </p:sp>
        </p:grpSp>
        <p:sp>
          <p:nvSpPr>
            <p:cNvPr id="112655" name="Text Box 24"/>
            <p:cNvSpPr txBox="1">
              <a:spLocks noChangeArrowheads="1"/>
            </p:cNvSpPr>
            <p:nvPr/>
          </p:nvSpPr>
          <p:spPr bwMode="auto">
            <a:xfrm>
              <a:off x="528" y="1440"/>
              <a:ext cx="480" cy="231"/>
            </a:xfrm>
            <a:prstGeom prst="rect">
              <a:avLst/>
            </a:prstGeom>
            <a:noFill/>
            <a:ln w="9525">
              <a:noFill/>
              <a:miter lim="800000"/>
              <a:headEnd/>
              <a:tailEnd/>
            </a:ln>
          </p:spPr>
          <p:txBody>
            <a:bodyPr>
              <a:spAutoFit/>
            </a:bodyPr>
            <a:lstStyle/>
            <a:p>
              <a:pPr algn="l">
                <a:spcBef>
                  <a:spcPct val="50000"/>
                </a:spcBef>
              </a:pPr>
              <a:r>
                <a:rPr lang="en-US" altLang="zh-CN"/>
                <a:t>BUS</a:t>
              </a:r>
            </a:p>
          </p:txBody>
        </p:sp>
      </p:grpSp>
      <p:sp>
        <p:nvSpPr>
          <p:cNvPr id="25"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107</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0382"/>
                                        </p:tgtEl>
                                        <p:attrNameLst>
                                          <p:attrName>style.visibility</p:attrName>
                                        </p:attrNameLst>
                                      </p:cBhvr>
                                      <p:to>
                                        <p:strVal val="visible"/>
                                      </p:to>
                                    </p:set>
                                    <p:anim calcmode="lin" valueType="num">
                                      <p:cBhvr additive="base">
                                        <p:cTn id="7" dur="500" fill="hold"/>
                                        <p:tgtEl>
                                          <p:spTgt spid="570382"/>
                                        </p:tgtEl>
                                        <p:attrNameLst>
                                          <p:attrName>ppt_x</p:attrName>
                                        </p:attrNameLst>
                                      </p:cBhvr>
                                      <p:tavLst>
                                        <p:tav tm="0">
                                          <p:val>
                                            <p:strVal val="#ppt_x"/>
                                          </p:val>
                                        </p:tav>
                                        <p:tav tm="100000">
                                          <p:val>
                                            <p:strVal val="#ppt_x"/>
                                          </p:val>
                                        </p:tav>
                                      </p:tavLst>
                                    </p:anim>
                                    <p:anim calcmode="lin" valueType="num">
                                      <p:cBhvr additive="base">
                                        <p:cTn id="8" dur="500" fill="hold"/>
                                        <p:tgtEl>
                                          <p:spTgt spid="57038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70385">
                                            <p:txEl>
                                              <p:pRg st="0" end="0"/>
                                            </p:txEl>
                                          </p:spTgt>
                                        </p:tgtEl>
                                        <p:attrNameLst>
                                          <p:attrName>style.visibility</p:attrName>
                                        </p:attrNameLst>
                                      </p:cBhvr>
                                      <p:to>
                                        <p:strVal val="visible"/>
                                      </p:to>
                                    </p:set>
                                    <p:anim calcmode="lin" valueType="num">
                                      <p:cBhvr additive="base">
                                        <p:cTn id="13" dur="500" fill="hold"/>
                                        <p:tgtEl>
                                          <p:spTgt spid="57038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7038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70383"/>
                                        </p:tgtEl>
                                        <p:attrNameLst>
                                          <p:attrName>style.visibility</p:attrName>
                                        </p:attrNameLst>
                                      </p:cBhvr>
                                      <p:to>
                                        <p:strVal val="visible"/>
                                      </p:to>
                                    </p:set>
                                    <p:anim calcmode="lin" valueType="num">
                                      <p:cBhvr additive="base">
                                        <p:cTn id="19" dur="500" fill="hold"/>
                                        <p:tgtEl>
                                          <p:spTgt spid="570383"/>
                                        </p:tgtEl>
                                        <p:attrNameLst>
                                          <p:attrName>ppt_x</p:attrName>
                                        </p:attrNameLst>
                                      </p:cBhvr>
                                      <p:tavLst>
                                        <p:tav tm="0">
                                          <p:val>
                                            <p:strVal val="#ppt_x"/>
                                          </p:val>
                                        </p:tav>
                                        <p:tav tm="100000">
                                          <p:val>
                                            <p:strVal val="#ppt_x"/>
                                          </p:val>
                                        </p:tav>
                                      </p:tavLst>
                                    </p:anim>
                                    <p:anim calcmode="lin" valueType="num">
                                      <p:cBhvr additive="base">
                                        <p:cTn id="20" dur="500" fill="hold"/>
                                        <p:tgtEl>
                                          <p:spTgt spid="57038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70385">
                                            <p:txEl>
                                              <p:pRg st="1" end="1"/>
                                            </p:txEl>
                                          </p:spTgt>
                                        </p:tgtEl>
                                        <p:attrNameLst>
                                          <p:attrName>style.visibility</p:attrName>
                                        </p:attrNameLst>
                                      </p:cBhvr>
                                      <p:to>
                                        <p:strVal val="visible"/>
                                      </p:to>
                                    </p:set>
                                    <p:anim calcmode="lin" valueType="num">
                                      <p:cBhvr additive="base">
                                        <p:cTn id="25" dur="500" fill="hold"/>
                                        <p:tgtEl>
                                          <p:spTgt spid="57038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7038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70376"/>
                                        </p:tgtEl>
                                        <p:attrNameLst>
                                          <p:attrName>style.visibility</p:attrName>
                                        </p:attrNameLst>
                                      </p:cBhvr>
                                      <p:to>
                                        <p:strVal val="visible"/>
                                      </p:to>
                                    </p:set>
                                    <p:anim calcmode="lin" valueType="num">
                                      <p:cBhvr additive="base">
                                        <p:cTn id="31" dur="500" fill="hold"/>
                                        <p:tgtEl>
                                          <p:spTgt spid="570376"/>
                                        </p:tgtEl>
                                        <p:attrNameLst>
                                          <p:attrName>ppt_x</p:attrName>
                                        </p:attrNameLst>
                                      </p:cBhvr>
                                      <p:tavLst>
                                        <p:tav tm="0">
                                          <p:val>
                                            <p:strVal val="#ppt_x"/>
                                          </p:val>
                                        </p:tav>
                                        <p:tav tm="100000">
                                          <p:val>
                                            <p:strVal val="#ppt_x"/>
                                          </p:val>
                                        </p:tav>
                                      </p:tavLst>
                                    </p:anim>
                                    <p:anim calcmode="lin" valueType="num">
                                      <p:cBhvr additive="base">
                                        <p:cTn id="32" dur="500" fill="hold"/>
                                        <p:tgtEl>
                                          <p:spTgt spid="57037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570385">
                                            <p:txEl>
                                              <p:pRg st="2" end="2"/>
                                            </p:txEl>
                                          </p:spTgt>
                                        </p:tgtEl>
                                        <p:attrNameLst>
                                          <p:attrName>style.visibility</p:attrName>
                                        </p:attrNameLst>
                                      </p:cBhvr>
                                      <p:to>
                                        <p:strVal val="visible"/>
                                      </p:to>
                                    </p:set>
                                    <p:anim calcmode="lin" valueType="num">
                                      <p:cBhvr additive="base">
                                        <p:cTn id="37" dur="500" fill="hold"/>
                                        <p:tgtEl>
                                          <p:spTgt spid="570385">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7038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70377"/>
                                        </p:tgtEl>
                                        <p:attrNameLst>
                                          <p:attrName>style.visibility</p:attrName>
                                        </p:attrNameLst>
                                      </p:cBhvr>
                                      <p:to>
                                        <p:strVal val="visible"/>
                                      </p:to>
                                    </p:set>
                                    <p:anim calcmode="lin" valueType="num">
                                      <p:cBhvr additive="base">
                                        <p:cTn id="43" dur="500" fill="hold"/>
                                        <p:tgtEl>
                                          <p:spTgt spid="570377"/>
                                        </p:tgtEl>
                                        <p:attrNameLst>
                                          <p:attrName>ppt_x</p:attrName>
                                        </p:attrNameLst>
                                      </p:cBhvr>
                                      <p:tavLst>
                                        <p:tav tm="0">
                                          <p:val>
                                            <p:strVal val="#ppt_x"/>
                                          </p:val>
                                        </p:tav>
                                        <p:tav tm="100000">
                                          <p:val>
                                            <p:strVal val="#ppt_x"/>
                                          </p:val>
                                        </p:tav>
                                      </p:tavLst>
                                    </p:anim>
                                    <p:anim calcmode="lin" valueType="num">
                                      <p:cBhvr additive="base">
                                        <p:cTn id="44" dur="500" fill="hold"/>
                                        <p:tgtEl>
                                          <p:spTgt spid="570377"/>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70378"/>
                                        </p:tgtEl>
                                        <p:attrNameLst>
                                          <p:attrName>style.visibility</p:attrName>
                                        </p:attrNameLst>
                                      </p:cBhvr>
                                      <p:to>
                                        <p:strVal val="visible"/>
                                      </p:to>
                                    </p:set>
                                    <p:anim calcmode="lin" valueType="num">
                                      <p:cBhvr additive="base">
                                        <p:cTn id="49" dur="500" fill="hold"/>
                                        <p:tgtEl>
                                          <p:spTgt spid="570378"/>
                                        </p:tgtEl>
                                        <p:attrNameLst>
                                          <p:attrName>ppt_x</p:attrName>
                                        </p:attrNameLst>
                                      </p:cBhvr>
                                      <p:tavLst>
                                        <p:tav tm="0">
                                          <p:val>
                                            <p:strVal val="#ppt_x"/>
                                          </p:val>
                                        </p:tav>
                                        <p:tav tm="100000">
                                          <p:val>
                                            <p:strVal val="#ppt_x"/>
                                          </p:val>
                                        </p:tav>
                                      </p:tavLst>
                                    </p:anim>
                                    <p:anim calcmode="lin" valueType="num">
                                      <p:cBhvr additive="base">
                                        <p:cTn id="50" dur="500" fill="hold"/>
                                        <p:tgtEl>
                                          <p:spTgt spid="570378"/>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570385">
                                            <p:txEl>
                                              <p:pRg st="3" end="3"/>
                                            </p:txEl>
                                          </p:spTgt>
                                        </p:tgtEl>
                                        <p:attrNameLst>
                                          <p:attrName>style.visibility</p:attrName>
                                        </p:attrNameLst>
                                      </p:cBhvr>
                                      <p:to>
                                        <p:strVal val="visible"/>
                                      </p:to>
                                    </p:set>
                                    <p:anim calcmode="lin" valueType="num">
                                      <p:cBhvr additive="base">
                                        <p:cTn id="55" dur="500" fill="hold"/>
                                        <p:tgtEl>
                                          <p:spTgt spid="570385">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70385">
                                            <p:txEl>
                                              <p:pRg st="3" end="3"/>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570385">
                                            <p:txEl>
                                              <p:pRg st="4" end="4"/>
                                            </p:txEl>
                                          </p:spTgt>
                                        </p:tgtEl>
                                        <p:attrNameLst>
                                          <p:attrName>style.visibility</p:attrName>
                                        </p:attrNameLst>
                                      </p:cBhvr>
                                      <p:to>
                                        <p:strVal val="visible"/>
                                      </p:to>
                                    </p:set>
                                    <p:anim calcmode="lin" valueType="num">
                                      <p:cBhvr additive="base">
                                        <p:cTn id="59" dur="500" fill="hold"/>
                                        <p:tgtEl>
                                          <p:spTgt spid="570385">
                                            <p:txEl>
                                              <p:pRg st="4" end="4"/>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7038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wipe(left)">
                                      <p:cBhvr>
                                        <p:cTn id="65" dur="500"/>
                                        <p:tgtEl>
                                          <p:spTgt spid="4"/>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wipe(left)">
                                      <p:cBhvr>
                                        <p:cTn id="70" dur="500"/>
                                        <p:tgtEl>
                                          <p:spTgt spid="3"/>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wipe(left)">
                                      <p:cBhvr>
                                        <p:cTn id="75" dur="500"/>
                                        <p:tgtEl>
                                          <p:spTgt spid="2"/>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wipe(left)">
                                      <p:cBhvr>
                                        <p:cTn id="8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76" grpId="0" animBg="1"/>
      <p:bldP spid="570377" grpId="0" animBg="1"/>
      <p:bldP spid="570378" grpId="0" animBg="1"/>
      <p:bldP spid="570382" grpId="0" animBg="1"/>
      <p:bldP spid="57038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Rectangle 3"/>
          <p:cNvSpPr>
            <a:spLocks noGrp="1" noChangeArrowheads="1"/>
          </p:cNvSpPr>
          <p:nvPr>
            <p:ph type="title"/>
          </p:nvPr>
        </p:nvSpPr>
        <p:spPr>
          <a:xfrm>
            <a:off x="1143000" y="5638800"/>
            <a:ext cx="8001000" cy="1216025"/>
          </a:xfrm>
          <a:noFill/>
        </p:spPr>
        <p:txBody>
          <a:bodyPr/>
          <a:lstStyle/>
          <a:p>
            <a:pPr algn="r" eaLnBrk="1" hangingPunct="1"/>
            <a:r>
              <a:rPr lang="en-US" altLang="zh-CN" sz="3000" smtClean="0">
                <a:solidFill>
                  <a:schemeClr val="accent2"/>
                </a:solidFill>
              </a:rPr>
              <a:t>Von Neumann</a:t>
            </a:r>
          </a:p>
        </p:txBody>
      </p:sp>
      <p:sp>
        <p:nvSpPr>
          <p:cNvPr id="4" name="灯片编号占位符 4"/>
          <p:cNvSpPr>
            <a:spLocks noGrp="1"/>
          </p:cNvSpPr>
          <p:nvPr>
            <p:ph type="sldNum" sz="quarter" idx="4294967295"/>
          </p:nvPr>
        </p:nvSpPr>
        <p:spPr>
          <a:xfrm>
            <a:off x="609600" y="6248400"/>
            <a:ext cx="1981200" cy="476250"/>
          </a:xfrm>
          <a:prstGeom prst="rect">
            <a:avLst/>
          </a:prstGeom>
        </p:spPr>
        <p:txBody>
          <a:bodyPr/>
          <a:lstStyle/>
          <a:p>
            <a:pPr>
              <a:defRPr/>
            </a:pPr>
            <a:fld id="{A4D382FD-65AD-4850-B481-DF81A2BBDAEB}" type="slidenum">
              <a:rPr lang="en-US" altLang="zh-CN"/>
              <a:pPr>
                <a:defRPr/>
              </a:pPr>
              <a:t>108</a:t>
            </a:fld>
            <a:endParaRPr lang="en-US" altLang="zh-CN"/>
          </a:p>
        </p:txBody>
      </p:sp>
      <p:pic>
        <p:nvPicPr>
          <p:cNvPr id="113667" name="Picture 2" descr="pvn05"/>
          <p:cNvPicPr>
            <a:picLocks noChangeAspect="1" noChangeArrowheads="1"/>
          </p:cNvPicPr>
          <p:nvPr/>
        </p:nvPicPr>
        <p:blipFill>
          <a:blip r:embed="rId3" cstate="print"/>
          <a:srcRect/>
          <a:stretch>
            <a:fillRect/>
          </a:stretch>
        </p:blipFill>
        <p:spPr bwMode="auto">
          <a:xfrm>
            <a:off x="0" y="0"/>
            <a:ext cx="9144000" cy="7226300"/>
          </a:xfrm>
          <a:prstGeom prst="rect">
            <a:avLst/>
          </a:prstGeom>
          <a:noFill/>
          <a:ln w="9525">
            <a:noFill/>
            <a:miter lim="800000"/>
            <a:headEnd/>
            <a:tailEnd/>
          </a:ln>
        </p:spPr>
      </p:pic>
      <p:sp>
        <p:nvSpPr>
          <p:cNvPr id="5"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108</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1" name="Picture 2" descr="电脑解析"/>
          <p:cNvPicPr>
            <a:picLocks noGrp="1" noChangeAspect="1" noChangeArrowheads="1"/>
          </p:cNvPicPr>
          <p:nvPr>
            <p:ph idx="4294967295"/>
          </p:nvPr>
        </p:nvPicPr>
        <p:blipFill>
          <a:blip r:embed="rId3" cstate="print"/>
          <a:stretch>
            <a:fillRect/>
          </a:stretch>
        </p:blipFill>
        <p:spPr>
          <a:xfrm>
            <a:off x="0" y="0"/>
            <a:ext cx="9144000" cy="6858000"/>
          </a:xfrm>
          <a:noFill/>
        </p:spPr>
      </p:pic>
      <p:sp>
        <p:nvSpPr>
          <p:cNvPr id="114692" name="Rectangle 3"/>
          <p:cNvSpPr>
            <a:spLocks noChangeArrowheads="1"/>
          </p:cNvSpPr>
          <p:nvPr/>
        </p:nvSpPr>
        <p:spPr bwMode="auto">
          <a:xfrm>
            <a:off x="5759450" y="260350"/>
            <a:ext cx="3384550" cy="719138"/>
          </a:xfrm>
          <a:prstGeom prst="rect">
            <a:avLst/>
          </a:prstGeom>
          <a:noFill/>
          <a:ln w="9525">
            <a:noFill/>
            <a:miter lim="800000"/>
            <a:headEnd/>
            <a:tailEnd/>
          </a:ln>
        </p:spPr>
        <p:txBody>
          <a:bodyPr anchor="b"/>
          <a:lstStyle/>
          <a:p>
            <a:pPr algn="l" eaLnBrk="1" hangingPunct="1"/>
            <a:r>
              <a:rPr lang="zh-CN" altLang="en-US" sz="3800">
                <a:solidFill>
                  <a:srgbClr val="00FF00"/>
                </a:solidFill>
                <a:latin typeface="Verdana" pitchFamily="34" charset="0"/>
              </a:rPr>
              <a:t>轻松一哈</a:t>
            </a:r>
          </a:p>
        </p:txBody>
      </p:sp>
      <p:sp>
        <p:nvSpPr>
          <p:cNvPr id="4" name="灯片编号占位符 3"/>
          <p:cNvSpPr txBox="1">
            <a:spLocks/>
          </p:cNvSpPr>
          <p:nvPr/>
        </p:nvSpPr>
        <p:spPr>
          <a:xfrm>
            <a:off x="7820744" y="6389712"/>
            <a:ext cx="1015008" cy="47625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fld id="{01D71506-0713-46DD-9483-17E15EDE737E}" type="slidenum">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109</a:t>
            </a:fld>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endParaRPr kumimoji="0" lang="en-US" altLang="zh-CN" sz="1400" b="0" i="1" u="none" strike="noStrike" kern="1200" cap="none" spc="0" normalizeH="0" baseline="0" noProof="0" dirty="0">
              <a:ln>
                <a:noFill/>
              </a:ln>
              <a:solidFill>
                <a:srgbClr val="0D7157"/>
              </a:solidFill>
              <a:effectLst/>
              <a:uLnTx/>
              <a:uFillTx/>
              <a:latin typeface="Arial" pitchFamily="34" charset="0"/>
              <a:ea typeface="华文细黑" pitchFamily="2" charset="-122"/>
              <a:cs typeface="+mn-c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altLang="zh-CN" dirty="0" smtClean="0"/>
              <a:t>1642</a:t>
            </a:r>
            <a:r>
              <a:rPr lang="zh-CN" altLang="en-US" dirty="0" smtClean="0"/>
              <a:t>年 </a:t>
            </a:r>
            <a:r>
              <a:rPr lang="en-US" altLang="zh-CN" dirty="0" smtClean="0"/>
              <a:t>PASCAL(1623)  </a:t>
            </a:r>
            <a:r>
              <a:rPr lang="zh-CN" altLang="en-US" dirty="0" smtClean="0"/>
              <a:t>加法机</a:t>
            </a:r>
          </a:p>
        </p:txBody>
      </p:sp>
      <p:sp>
        <p:nvSpPr>
          <p:cNvPr id="475139" name="Rectangle 3"/>
          <p:cNvSpPr>
            <a:spLocks noGrp="1" noChangeArrowheads="1"/>
          </p:cNvSpPr>
          <p:nvPr>
            <p:ph type="body" sz="half" idx="1"/>
          </p:nvPr>
        </p:nvSpPr>
        <p:spPr>
          <a:xfrm>
            <a:off x="395536" y="1106016"/>
            <a:ext cx="5472608" cy="4267200"/>
          </a:xfrm>
        </p:spPr>
        <p:txBody>
          <a:bodyPr/>
          <a:lstStyle/>
          <a:p>
            <a:pPr eaLnBrk="1" hangingPunct="1">
              <a:lnSpc>
                <a:spcPct val="120000"/>
              </a:lnSpc>
            </a:pPr>
            <a:r>
              <a:rPr lang="zh-CN" altLang="en-US" dirty="0" smtClean="0"/>
              <a:t>法国数学家、物理学家和思想家</a:t>
            </a:r>
          </a:p>
          <a:p>
            <a:pPr eaLnBrk="1" hangingPunct="1">
              <a:lnSpc>
                <a:spcPct val="120000"/>
              </a:lnSpc>
            </a:pPr>
            <a:r>
              <a:rPr lang="zh-CN" altLang="en-US" dirty="0" smtClean="0"/>
              <a:t>人类史上第一台机械式计算机，其原理对后续计算机产生了持久的影响。</a:t>
            </a:r>
          </a:p>
          <a:p>
            <a:pPr eaLnBrk="1" hangingPunct="1">
              <a:lnSpc>
                <a:spcPct val="120000"/>
              </a:lnSpc>
            </a:pPr>
            <a:r>
              <a:rPr lang="zh-CN" altLang="en-US" dirty="0" smtClean="0">
                <a:solidFill>
                  <a:srgbClr val="FF0000"/>
                </a:solidFill>
              </a:rPr>
              <a:t>齿轮传动</a:t>
            </a:r>
            <a:r>
              <a:rPr lang="zh-CN" altLang="en-US" dirty="0" smtClean="0"/>
              <a:t>完成运算。</a:t>
            </a:r>
          </a:p>
          <a:p>
            <a:pPr eaLnBrk="1" hangingPunct="1">
              <a:lnSpc>
                <a:spcPct val="120000"/>
              </a:lnSpc>
            </a:pPr>
            <a:r>
              <a:rPr lang="en-US" altLang="zh-CN" dirty="0" smtClean="0"/>
              <a:t>Pascal: </a:t>
            </a:r>
            <a:r>
              <a:rPr lang="zh-CN" altLang="en-US" dirty="0" smtClean="0"/>
              <a:t>人的某些思维过程与机械过程没有差别，因此可以用机械模拟人的思维。</a:t>
            </a:r>
          </a:p>
          <a:p>
            <a:pPr eaLnBrk="1" hangingPunct="1">
              <a:lnSpc>
                <a:spcPct val="120000"/>
              </a:lnSpc>
            </a:pPr>
            <a:r>
              <a:rPr lang="en-US" altLang="zh-CN" dirty="0" smtClean="0"/>
              <a:t>1971</a:t>
            </a:r>
            <a:r>
              <a:rPr lang="zh-CN" altLang="en-US" dirty="0" smtClean="0"/>
              <a:t>年瑞典人</a:t>
            </a:r>
            <a:r>
              <a:rPr lang="zh-CN" altLang="zh-CN" dirty="0" smtClean="0"/>
              <a:t>沃斯</a:t>
            </a:r>
            <a:r>
              <a:rPr lang="zh-CN" altLang="en-US" dirty="0" smtClean="0"/>
              <a:t>发明</a:t>
            </a:r>
            <a:r>
              <a:rPr lang="en-US" altLang="zh-CN" dirty="0" smtClean="0"/>
              <a:t>PASCAL</a:t>
            </a:r>
            <a:r>
              <a:rPr lang="zh-CN" altLang="en-US" dirty="0" smtClean="0"/>
              <a:t>高级语言向其表示敬意</a:t>
            </a:r>
          </a:p>
        </p:txBody>
      </p:sp>
      <p:pic>
        <p:nvPicPr>
          <p:cNvPr id="15365" name="Picture 4" descr="1-18"/>
          <p:cNvPicPr>
            <a:picLocks noGrp="1" noChangeAspect="1" noChangeArrowheads="1"/>
          </p:cNvPicPr>
          <p:nvPr>
            <p:ph sz="quarter" idx="2"/>
          </p:nvPr>
        </p:nvPicPr>
        <p:blipFill>
          <a:blip r:embed="rId3" cstate="print"/>
          <a:srcRect/>
          <a:stretch>
            <a:fillRect/>
          </a:stretch>
        </p:blipFill>
        <p:spPr>
          <a:xfrm>
            <a:off x="6228184" y="2636912"/>
            <a:ext cx="2196581" cy="1914248"/>
          </a:xfrm>
          <a:effectLst>
            <a:outerShdw dist="107763" dir="2700000" algn="ctr" rotWithShape="0">
              <a:schemeClr val="accent1">
                <a:alpha val="50000"/>
              </a:schemeClr>
            </a:outerShdw>
          </a:effectLst>
        </p:spPr>
      </p:pic>
      <p:pic>
        <p:nvPicPr>
          <p:cNvPr id="21510" name="Picture 5" descr="输出向导-1"/>
          <p:cNvPicPr>
            <a:picLocks noChangeAspect="1" noChangeArrowheads="1"/>
          </p:cNvPicPr>
          <p:nvPr/>
        </p:nvPicPr>
        <p:blipFill>
          <a:blip r:embed="rId4" cstate="print"/>
          <a:srcRect/>
          <a:stretch>
            <a:fillRect/>
          </a:stretch>
        </p:blipFill>
        <p:spPr bwMode="auto">
          <a:xfrm>
            <a:off x="5934667" y="1106016"/>
            <a:ext cx="2819400" cy="1163638"/>
          </a:xfrm>
          <a:prstGeom prst="rect">
            <a:avLst/>
          </a:prstGeom>
          <a:noFill/>
          <a:ln w="9525">
            <a:noFill/>
            <a:miter lim="800000"/>
            <a:headEnd/>
            <a:tailEnd/>
          </a:ln>
        </p:spPr>
      </p:pic>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11</a:t>
            </a:fld>
            <a:r>
              <a:rPr lang="en-US" altLang="zh-CN" sz="1400" dirty="0" smtClean="0">
                <a:solidFill>
                  <a:srgbClr val="0D7157"/>
                </a:solidFill>
              </a:rPr>
              <a:t>- </a:t>
            </a:r>
            <a:endParaRPr lang="en-US" altLang="zh-CN" sz="1400" dirty="0">
              <a:solidFill>
                <a:srgbClr val="0D7157"/>
              </a:solidFill>
            </a:endParaRPr>
          </a:p>
        </p:txBody>
      </p:sp>
      <p:pic>
        <p:nvPicPr>
          <p:cNvPr id="2" name="图片 1"/>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44208" y="4886647"/>
            <a:ext cx="1800200" cy="18046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5139">
                                            <p:txEl>
                                              <p:pRg st="0" end="0"/>
                                            </p:txEl>
                                          </p:spTgt>
                                        </p:tgtEl>
                                        <p:attrNameLst>
                                          <p:attrName>style.visibility</p:attrName>
                                        </p:attrNameLst>
                                      </p:cBhvr>
                                      <p:to>
                                        <p:strVal val="visible"/>
                                      </p:to>
                                    </p:set>
                                    <p:anim calcmode="lin" valueType="num">
                                      <p:cBhvr additive="base">
                                        <p:cTn id="7" dur="500" fill="hold"/>
                                        <p:tgtEl>
                                          <p:spTgt spid="4751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751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75139">
                                            <p:txEl>
                                              <p:pRg st="1" end="1"/>
                                            </p:txEl>
                                          </p:spTgt>
                                        </p:tgtEl>
                                        <p:attrNameLst>
                                          <p:attrName>style.visibility</p:attrName>
                                        </p:attrNameLst>
                                      </p:cBhvr>
                                      <p:to>
                                        <p:strVal val="visible"/>
                                      </p:to>
                                    </p:set>
                                    <p:anim calcmode="lin" valueType="num">
                                      <p:cBhvr additive="base">
                                        <p:cTn id="13" dur="500" fill="hold"/>
                                        <p:tgtEl>
                                          <p:spTgt spid="4751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751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75139">
                                            <p:txEl>
                                              <p:pRg st="2" end="2"/>
                                            </p:txEl>
                                          </p:spTgt>
                                        </p:tgtEl>
                                        <p:attrNameLst>
                                          <p:attrName>style.visibility</p:attrName>
                                        </p:attrNameLst>
                                      </p:cBhvr>
                                      <p:to>
                                        <p:strVal val="visible"/>
                                      </p:to>
                                    </p:set>
                                    <p:anim calcmode="lin" valueType="num">
                                      <p:cBhvr additive="base">
                                        <p:cTn id="19" dur="500" fill="hold"/>
                                        <p:tgtEl>
                                          <p:spTgt spid="47513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751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75139">
                                            <p:txEl>
                                              <p:pRg st="3" end="3"/>
                                            </p:txEl>
                                          </p:spTgt>
                                        </p:tgtEl>
                                        <p:attrNameLst>
                                          <p:attrName>style.visibility</p:attrName>
                                        </p:attrNameLst>
                                      </p:cBhvr>
                                      <p:to>
                                        <p:strVal val="visible"/>
                                      </p:to>
                                    </p:set>
                                    <p:anim calcmode="lin" valueType="num">
                                      <p:cBhvr additive="base">
                                        <p:cTn id="25" dur="500" fill="hold"/>
                                        <p:tgtEl>
                                          <p:spTgt spid="47513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751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75139">
                                            <p:txEl>
                                              <p:pRg st="4" end="4"/>
                                            </p:txEl>
                                          </p:spTgt>
                                        </p:tgtEl>
                                        <p:attrNameLst>
                                          <p:attrName>style.visibility</p:attrName>
                                        </p:attrNameLst>
                                      </p:cBhvr>
                                      <p:to>
                                        <p:strVal val="visible"/>
                                      </p:to>
                                    </p:set>
                                    <p:anim calcmode="lin" valueType="num">
                                      <p:cBhvr additive="base">
                                        <p:cTn id="31" dur="500" fill="hold"/>
                                        <p:tgtEl>
                                          <p:spTgt spid="47513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751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39"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2"/>
          <p:cNvSpPr>
            <a:spLocks noGrp="1" noChangeArrowheads="1"/>
          </p:cNvSpPr>
          <p:nvPr>
            <p:ph type="title"/>
          </p:nvPr>
        </p:nvSpPr>
        <p:spPr/>
        <p:txBody>
          <a:bodyPr/>
          <a:lstStyle/>
          <a:p>
            <a:pPr eaLnBrk="1" hangingPunct="1"/>
            <a:r>
              <a:rPr lang="zh-CN" altLang="en-US" dirty="0" smtClean="0"/>
              <a:t>硬件：对数字操作的机器系统</a:t>
            </a:r>
          </a:p>
        </p:txBody>
      </p:sp>
      <p:sp>
        <p:nvSpPr>
          <p:cNvPr id="115716" name="Rectangle 3"/>
          <p:cNvSpPr>
            <a:spLocks noGrp="1" noChangeArrowheads="1"/>
          </p:cNvSpPr>
          <p:nvPr>
            <p:ph idx="1"/>
          </p:nvPr>
        </p:nvSpPr>
        <p:spPr/>
        <p:txBody>
          <a:bodyPr/>
          <a:lstStyle/>
          <a:p>
            <a:pPr eaLnBrk="1" hangingPunct="1"/>
            <a:r>
              <a:rPr lang="zh-CN" altLang="en-US" dirty="0" smtClean="0"/>
              <a:t>数字硬件：</a:t>
            </a:r>
          </a:p>
          <a:p>
            <a:pPr eaLnBrk="1" hangingPunct="1">
              <a:buFont typeface="Wingdings" pitchFamily="2" charset="2"/>
              <a:buNone/>
            </a:pPr>
            <a:r>
              <a:rPr lang="zh-CN" altLang="en-US" dirty="0" smtClean="0"/>
              <a:t>         </a:t>
            </a:r>
            <a:r>
              <a:rPr lang="zh-CN" altLang="en-US" dirty="0" smtClean="0">
                <a:solidFill>
                  <a:srgbClr val="FF0000"/>
                </a:solidFill>
              </a:rPr>
              <a:t>对数字进行处理、传输、和存储的硬件</a:t>
            </a:r>
          </a:p>
          <a:p>
            <a:pPr eaLnBrk="1" hangingPunct="1"/>
            <a:r>
              <a:rPr lang="zh-CN" altLang="en-US" dirty="0" smtClean="0"/>
              <a:t>转换硬件：</a:t>
            </a:r>
          </a:p>
          <a:p>
            <a:pPr eaLnBrk="1" hangingPunct="1">
              <a:buFont typeface="Wingdings" pitchFamily="2" charset="2"/>
              <a:buNone/>
            </a:pPr>
            <a:r>
              <a:rPr lang="zh-CN" altLang="en-US" dirty="0" smtClean="0"/>
              <a:t>          </a:t>
            </a:r>
            <a:r>
              <a:rPr lang="zh-CN" altLang="en-US" dirty="0" smtClean="0">
                <a:solidFill>
                  <a:srgbClr val="FF0000"/>
                </a:solidFill>
              </a:rPr>
              <a:t>将各种形式的信息转换为数字信息，或者将数字信息转换为各种形式的硬件（图像、声音、文字输入输出设备，目前重要的设备是显示器</a:t>
            </a:r>
            <a:r>
              <a:rPr lang="zh-CN" altLang="en-US" dirty="0" smtClean="0">
                <a:solidFill>
                  <a:schemeClr val="accent2"/>
                </a:solidFill>
              </a:rPr>
              <a:t>）</a:t>
            </a:r>
          </a:p>
        </p:txBody>
      </p:sp>
      <p:sp>
        <p:nvSpPr>
          <p:cNvPr id="4"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110</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2"/>
          <p:cNvSpPr>
            <a:spLocks noGrp="1" noChangeArrowheads="1"/>
          </p:cNvSpPr>
          <p:nvPr>
            <p:ph type="title"/>
          </p:nvPr>
        </p:nvSpPr>
        <p:spPr/>
        <p:txBody>
          <a:bodyPr/>
          <a:lstStyle/>
          <a:p>
            <a:pPr eaLnBrk="1" hangingPunct="1"/>
            <a:r>
              <a:rPr lang="zh-CN" altLang="en-US" dirty="0" smtClean="0"/>
              <a:t>数字技术的三分天下</a:t>
            </a:r>
          </a:p>
        </p:txBody>
      </p:sp>
      <p:sp>
        <p:nvSpPr>
          <p:cNvPr id="116740" name="Rectangle 3"/>
          <p:cNvSpPr>
            <a:spLocks noGrp="1" noChangeArrowheads="1"/>
          </p:cNvSpPr>
          <p:nvPr>
            <p:ph idx="1"/>
          </p:nvPr>
        </p:nvSpPr>
        <p:spPr/>
        <p:txBody>
          <a:bodyPr/>
          <a:lstStyle/>
          <a:p>
            <a:pPr eaLnBrk="1" hangingPunct="1"/>
            <a:r>
              <a:rPr lang="zh-CN" altLang="en-US" dirty="0" smtClean="0">
                <a:solidFill>
                  <a:schemeClr val="accent2"/>
                </a:solidFill>
                <a:latin typeface="华文新魏" pitchFamily="2" charset="-122"/>
              </a:rPr>
              <a:t>处理</a:t>
            </a:r>
            <a:r>
              <a:rPr lang="zh-CN" altLang="en-US" dirty="0" smtClean="0">
                <a:latin typeface="华文新魏" pitchFamily="2" charset="-122"/>
              </a:rPr>
              <a:t>：</a:t>
            </a:r>
            <a:r>
              <a:rPr lang="en-US" altLang="zh-CN" dirty="0" smtClean="0">
                <a:latin typeface="华文新魏" pitchFamily="2" charset="-122"/>
              </a:rPr>
              <a:t>CPU, DSP,</a:t>
            </a:r>
            <a:r>
              <a:rPr lang="zh-CN" altLang="en-US" dirty="0" smtClean="0">
                <a:latin typeface="华文新魏" pitchFamily="2" charset="-122"/>
              </a:rPr>
              <a:t>计算机，服务器</a:t>
            </a:r>
          </a:p>
          <a:p>
            <a:pPr eaLnBrk="1" hangingPunct="1"/>
            <a:r>
              <a:rPr lang="zh-CN" altLang="en-US" dirty="0" smtClean="0">
                <a:solidFill>
                  <a:schemeClr val="accent2"/>
                </a:solidFill>
                <a:latin typeface="华文新魏" pitchFamily="2" charset="-122"/>
              </a:rPr>
              <a:t>传输</a:t>
            </a:r>
            <a:r>
              <a:rPr lang="zh-CN" altLang="en-US" dirty="0" smtClean="0">
                <a:latin typeface="华文新魏" pitchFamily="2" charset="-122"/>
              </a:rPr>
              <a:t>：总线</a:t>
            </a:r>
            <a:r>
              <a:rPr lang="en-US" altLang="zh-CN" dirty="0" smtClean="0">
                <a:latin typeface="华文新魏" pitchFamily="2" charset="-122"/>
              </a:rPr>
              <a:t>(CPU</a:t>
            </a:r>
            <a:r>
              <a:rPr lang="zh-CN" altLang="en-US" dirty="0" smtClean="0">
                <a:latin typeface="华文新魏" pitchFamily="2" charset="-122"/>
              </a:rPr>
              <a:t>内部、系统总线</a:t>
            </a:r>
            <a:r>
              <a:rPr lang="en-US" altLang="zh-CN" dirty="0" smtClean="0">
                <a:latin typeface="华文新魏" pitchFamily="2" charset="-122"/>
              </a:rPr>
              <a:t>, I/O</a:t>
            </a:r>
            <a:r>
              <a:rPr lang="zh-CN" altLang="en-US" dirty="0" smtClean="0">
                <a:latin typeface="华文新魏" pitchFamily="2" charset="-122"/>
              </a:rPr>
              <a:t>总线</a:t>
            </a:r>
            <a:r>
              <a:rPr lang="en-US" altLang="zh-CN" dirty="0" smtClean="0">
                <a:latin typeface="华文新魏" pitchFamily="2" charset="-122"/>
              </a:rPr>
              <a:t>),     </a:t>
            </a:r>
            <a:r>
              <a:rPr lang="zh-CN" altLang="en-US" dirty="0" smtClean="0">
                <a:latin typeface="华文新魏" pitchFamily="2" charset="-122"/>
              </a:rPr>
              <a:t>网络（机器内部网，</a:t>
            </a:r>
            <a:r>
              <a:rPr lang="en-US" altLang="zh-CN" dirty="0" smtClean="0">
                <a:latin typeface="华文新魏" pitchFamily="2" charset="-122"/>
              </a:rPr>
              <a:t>LAN</a:t>
            </a:r>
            <a:r>
              <a:rPr lang="zh-CN" altLang="en-US" dirty="0" smtClean="0">
                <a:latin typeface="华文新魏" pitchFamily="2" charset="-122"/>
              </a:rPr>
              <a:t>，</a:t>
            </a:r>
            <a:r>
              <a:rPr lang="en-US" altLang="zh-CN" dirty="0" smtClean="0">
                <a:latin typeface="华文新魏" pitchFamily="2" charset="-122"/>
              </a:rPr>
              <a:t>WAN</a:t>
            </a:r>
            <a:r>
              <a:rPr lang="zh-CN" altLang="en-US" dirty="0" smtClean="0">
                <a:latin typeface="华文新魏" pitchFamily="2" charset="-122"/>
              </a:rPr>
              <a:t>，</a:t>
            </a:r>
            <a:r>
              <a:rPr lang="en-US" altLang="zh-CN" dirty="0" smtClean="0">
                <a:latin typeface="华文新魏" pitchFamily="2" charset="-122"/>
              </a:rPr>
              <a:t>INTERNET,</a:t>
            </a:r>
            <a:r>
              <a:rPr lang="zh-CN" altLang="en-US" dirty="0" smtClean="0">
                <a:latin typeface="华文新魏" pitchFamily="2" charset="-122"/>
              </a:rPr>
              <a:t>无线网）</a:t>
            </a:r>
          </a:p>
          <a:p>
            <a:pPr eaLnBrk="1" hangingPunct="1"/>
            <a:r>
              <a:rPr lang="zh-CN" altLang="en-US" dirty="0" smtClean="0">
                <a:solidFill>
                  <a:schemeClr val="accent2"/>
                </a:solidFill>
                <a:latin typeface="华文新魏" pitchFamily="2" charset="-122"/>
              </a:rPr>
              <a:t>存储</a:t>
            </a:r>
            <a:r>
              <a:rPr lang="zh-CN" altLang="en-US" dirty="0" smtClean="0">
                <a:latin typeface="华文新魏" pitchFamily="2" charset="-122"/>
              </a:rPr>
              <a:t>：</a:t>
            </a:r>
            <a:r>
              <a:rPr lang="en-US" altLang="zh-CN" dirty="0" smtClean="0">
                <a:latin typeface="华文新魏" pitchFamily="2" charset="-122"/>
              </a:rPr>
              <a:t>RAM</a:t>
            </a:r>
            <a:r>
              <a:rPr lang="zh-CN" altLang="en-US" dirty="0" smtClean="0">
                <a:latin typeface="华文新魏" pitchFamily="2" charset="-122"/>
              </a:rPr>
              <a:t>，</a:t>
            </a:r>
            <a:r>
              <a:rPr lang="en-US" altLang="zh-CN" dirty="0" smtClean="0">
                <a:latin typeface="华文新魏" pitchFamily="2" charset="-122"/>
              </a:rPr>
              <a:t>ROM</a:t>
            </a:r>
            <a:r>
              <a:rPr lang="zh-CN" altLang="en-US" dirty="0" smtClean="0">
                <a:latin typeface="华文新魏" pitchFamily="2" charset="-122"/>
              </a:rPr>
              <a:t>，</a:t>
            </a:r>
            <a:r>
              <a:rPr lang="en-US" altLang="zh-CN" dirty="0" smtClean="0">
                <a:latin typeface="华文新魏" pitchFamily="2" charset="-122"/>
              </a:rPr>
              <a:t>FLASH</a:t>
            </a:r>
            <a:r>
              <a:rPr lang="zh-CN" altLang="en-US" dirty="0" smtClean="0">
                <a:latin typeface="华文新魏" pitchFamily="2" charset="-122"/>
              </a:rPr>
              <a:t>，硬盘，光盘，存储系统（</a:t>
            </a:r>
            <a:r>
              <a:rPr lang="en-US" altLang="zh-CN" dirty="0" smtClean="0">
                <a:latin typeface="华文新魏" pitchFamily="2" charset="-122"/>
              </a:rPr>
              <a:t>RAID</a:t>
            </a:r>
            <a:r>
              <a:rPr lang="zh-CN" altLang="en-US" dirty="0" smtClean="0">
                <a:latin typeface="华文新魏" pitchFamily="2" charset="-122"/>
              </a:rPr>
              <a:t>，</a:t>
            </a:r>
            <a:r>
              <a:rPr lang="en-US" altLang="zh-CN" dirty="0" smtClean="0">
                <a:latin typeface="华文新魏" pitchFamily="2" charset="-122"/>
              </a:rPr>
              <a:t>NAS</a:t>
            </a:r>
            <a:r>
              <a:rPr lang="zh-CN" altLang="en-US" dirty="0" smtClean="0">
                <a:latin typeface="华文新魏" pitchFamily="2" charset="-122"/>
              </a:rPr>
              <a:t>，</a:t>
            </a:r>
            <a:r>
              <a:rPr lang="en-US" altLang="zh-CN" dirty="0" smtClean="0">
                <a:latin typeface="华文新魏" pitchFamily="2" charset="-122"/>
              </a:rPr>
              <a:t>SAN</a:t>
            </a:r>
            <a:r>
              <a:rPr lang="zh-CN" altLang="en-US" dirty="0" smtClean="0">
                <a:latin typeface="华文新魏" pitchFamily="2" charset="-122"/>
              </a:rPr>
              <a:t>）</a:t>
            </a:r>
          </a:p>
        </p:txBody>
      </p:sp>
      <p:sp>
        <p:nvSpPr>
          <p:cNvPr id="4"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111</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5"/>
          <p:cNvSpPr>
            <a:spLocks noGrp="1"/>
          </p:cNvSpPr>
          <p:nvPr>
            <p:ph type="sldNum" sz="quarter" idx="4294967295"/>
          </p:nvPr>
        </p:nvSpPr>
        <p:spPr>
          <a:xfrm>
            <a:off x="6934200" y="6172200"/>
            <a:ext cx="12954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panose="030F0702030302020204" pitchFamily="66" charset="0"/>
              </a:defRPr>
            </a:lvl1pPr>
            <a:lvl2pPr marL="742950" indent="-285750">
              <a:spcBef>
                <a:spcPct val="20000"/>
              </a:spcBef>
              <a:buChar char="–"/>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Comic Sans MS" panose="030F0702030302020204" pitchFamily="66" charset="0"/>
              </a:defRPr>
            </a:lvl4pPr>
            <a:lvl5pPr marL="2057400" indent="-228600">
              <a:spcBef>
                <a:spcPct val="20000"/>
              </a:spcBef>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defRPr>
            </a:lvl9pPr>
          </a:lstStyle>
          <a:p>
            <a:pPr>
              <a:spcBef>
                <a:spcPct val="0"/>
              </a:spcBef>
              <a:buFontTx/>
              <a:buNone/>
            </a:pPr>
            <a:fld id="{DFE32CD8-A153-424C-ABD8-25FD283F40D4}" type="slidenum">
              <a:rPr lang="zh-CN" altLang="en-US" sz="1400">
                <a:latin typeface="Times New Roman" panose="02020603050405020304" pitchFamily="18" charset="0"/>
              </a:rPr>
              <a:pPr>
                <a:spcBef>
                  <a:spcPct val="0"/>
                </a:spcBef>
                <a:buFontTx/>
                <a:buNone/>
              </a:pPr>
              <a:t>112</a:t>
            </a:fld>
            <a:endParaRPr lang="en-US" altLang="zh-CN" sz="1400">
              <a:latin typeface="Times New Roman" panose="02020603050405020304" pitchFamily="18" charset="0"/>
            </a:endParaRPr>
          </a:p>
        </p:txBody>
      </p:sp>
      <p:sp>
        <p:nvSpPr>
          <p:cNvPr id="71683" name="Rectangle 2"/>
          <p:cNvSpPr>
            <a:spLocks noGrp="1" noChangeArrowheads="1"/>
          </p:cNvSpPr>
          <p:nvPr>
            <p:ph type="title"/>
          </p:nvPr>
        </p:nvSpPr>
        <p:spPr/>
        <p:txBody>
          <a:bodyPr/>
          <a:lstStyle/>
          <a:p>
            <a:r>
              <a:rPr lang="en-US" altLang="zh-CN" smtClean="0">
                <a:ea typeface="宋体" panose="02010600030101010101" pitchFamily="2" charset="-122"/>
              </a:rPr>
              <a:t>IA-32</a:t>
            </a:r>
          </a:p>
        </p:txBody>
      </p:sp>
      <p:pic>
        <p:nvPicPr>
          <p:cNvPr id="7168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6" y="980728"/>
            <a:ext cx="8229600" cy="526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011123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5"/>
          <p:cNvSpPr>
            <a:spLocks noGrp="1"/>
          </p:cNvSpPr>
          <p:nvPr>
            <p:ph type="sldNum" sz="quarter" idx="4294967295"/>
          </p:nvPr>
        </p:nvSpPr>
        <p:spPr>
          <a:xfrm>
            <a:off x="6934200" y="6172200"/>
            <a:ext cx="12954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panose="030F0702030302020204" pitchFamily="66" charset="0"/>
              </a:defRPr>
            </a:lvl1pPr>
            <a:lvl2pPr marL="742950" indent="-285750">
              <a:spcBef>
                <a:spcPct val="20000"/>
              </a:spcBef>
              <a:buChar char="–"/>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Comic Sans MS" panose="030F0702030302020204" pitchFamily="66" charset="0"/>
              </a:defRPr>
            </a:lvl4pPr>
            <a:lvl5pPr marL="2057400" indent="-228600">
              <a:spcBef>
                <a:spcPct val="20000"/>
              </a:spcBef>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defRPr>
            </a:lvl9pPr>
          </a:lstStyle>
          <a:p>
            <a:pPr>
              <a:spcBef>
                <a:spcPct val="0"/>
              </a:spcBef>
              <a:buFontTx/>
              <a:buNone/>
            </a:pPr>
            <a:fld id="{107D8A75-E84A-4F8F-89D5-C7F8FDC61E3D}" type="slidenum">
              <a:rPr lang="zh-CN" altLang="en-US" sz="1400">
                <a:latin typeface="Times New Roman" panose="02020603050405020304" pitchFamily="18" charset="0"/>
              </a:rPr>
              <a:pPr>
                <a:spcBef>
                  <a:spcPct val="0"/>
                </a:spcBef>
                <a:buFontTx/>
                <a:buNone/>
              </a:pPr>
              <a:t>113</a:t>
            </a:fld>
            <a:endParaRPr lang="en-US" altLang="zh-CN" sz="1400">
              <a:latin typeface="Times New Roman" panose="02020603050405020304" pitchFamily="18" charset="0"/>
            </a:endParaRPr>
          </a:p>
        </p:txBody>
      </p:sp>
      <p:sp>
        <p:nvSpPr>
          <p:cNvPr id="73731" name="Rectangle 2"/>
          <p:cNvSpPr>
            <a:spLocks noGrp="1" noChangeArrowheads="1"/>
          </p:cNvSpPr>
          <p:nvPr>
            <p:ph type="title"/>
          </p:nvPr>
        </p:nvSpPr>
        <p:spPr/>
        <p:txBody>
          <a:bodyPr/>
          <a:lstStyle/>
          <a:p>
            <a:r>
              <a:rPr lang="en-US" altLang="zh-CN" dirty="0" smtClean="0">
                <a:ea typeface="宋体" panose="02010600030101010101" pitchFamily="2" charset="-122"/>
              </a:rPr>
              <a:t>IA-32</a:t>
            </a:r>
          </a:p>
        </p:txBody>
      </p:sp>
      <p:pic>
        <p:nvPicPr>
          <p:cNvPr id="73732" name="Picture 4" descr="8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096100"/>
            <a:ext cx="7352962" cy="5085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024405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5"/>
          <p:cNvSpPr>
            <a:spLocks noGrp="1"/>
          </p:cNvSpPr>
          <p:nvPr>
            <p:ph type="sldNum" sz="quarter" idx="4294967295"/>
          </p:nvPr>
        </p:nvSpPr>
        <p:spPr>
          <a:xfrm>
            <a:off x="6934200" y="6172200"/>
            <a:ext cx="12954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panose="030F0702030302020204" pitchFamily="66" charset="0"/>
              </a:defRPr>
            </a:lvl1pPr>
            <a:lvl2pPr marL="742950" indent="-285750">
              <a:spcBef>
                <a:spcPct val="20000"/>
              </a:spcBef>
              <a:buChar char="–"/>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Comic Sans MS" panose="030F0702030302020204" pitchFamily="66" charset="0"/>
              </a:defRPr>
            </a:lvl4pPr>
            <a:lvl5pPr marL="2057400" indent="-228600">
              <a:spcBef>
                <a:spcPct val="20000"/>
              </a:spcBef>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defRPr>
            </a:lvl9pPr>
          </a:lstStyle>
          <a:p>
            <a:pPr>
              <a:spcBef>
                <a:spcPct val="0"/>
              </a:spcBef>
              <a:buFontTx/>
              <a:buNone/>
            </a:pPr>
            <a:fld id="{8D1843C3-64E9-4C54-A61A-C73FCC95D4D8}" type="slidenum">
              <a:rPr lang="zh-CN" altLang="en-US" sz="1400">
                <a:latin typeface="Times New Roman" panose="02020603050405020304" pitchFamily="18" charset="0"/>
              </a:rPr>
              <a:pPr>
                <a:spcBef>
                  <a:spcPct val="0"/>
                </a:spcBef>
                <a:buFontTx/>
                <a:buNone/>
              </a:pPr>
              <a:t>114</a:t>
            </a:fld>
            <a:endParaRPr lang="en-US" altLang="zh-CN" sz="1400">
              <a:latin typeface="Times New Roman" panose="02020603050405020304" pitchFamily="18" charset="0"/>
            </a:endParaRPr>
          </a:p>
        </p:txBody>
      </p:sp>
      <p:pic>
        <p:nvPicPr>
          <p:cNvPr id="778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08720"/>
            <a:ext cx="7579568" cy="5684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smtClean="0"/>
              <a:t>X86-64</a:t>
            </a:r>
            <a:endParaRPr lang="zh-CN" altLang="en-US" dirty="0"/>
          </a:p>
        </p:txBody>
      </p:sp>
    </p:spTree>
    <p:extLst>
      <p:ext uri="{BB962C8B-B14F-4D97-AF65-F5344CB8AC3E}">
        <p14:creationId xmlns:p14="http://schemas.microsoft.com/office/powerpoint/2010/main" val="336607081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2"/>
          <p:cNvSpPr>
            <a:spLocks noGrp="1" noChangeArrowheads="1"/>
          </p:cNvSpPr>
          <p:nvPr>
            <p:ph type="title"/>
          </p:nvPr>
        </p:nvSpPr>
        <p:spPr/>
        <p:txBody>
          <a:bodyPr/>
          <a:lstStyle/>
          <a:p>
            <a:pPr eaLnBrk="1" hangingPunct="1"/>
            <a:r>
              <a:rPr lang="zh-CN" altLang="en-US" smtClean="0"/>
              <a:t>计算机软件系统</a:t>
            </a:r>
          </a:p>
        </p:txBody>
      </p:sp>
      <p:sp>
        <p:nvSpPr>
          <p:cNvPr id="118788" name="Rectangle 3"/>
          <p:cNvSpPr>
            <a:spLocks noGrp="1" noChangeArrowheads="1"/>
          </p:cNvSpPr>
          <p:nvPr>
            <p:ph idx="1"/>
          </p:nvPr>
        </p:nvSpPr>
        <p:spPr/>
        <p:txBody>
          <a:bodyPr/>
          <a:lstStyle/>
          <a:p>
            <a:pPr eaLnBrk="1" hangingPunct="1">
              <a:lnSpc>
                <a:spcPct val="130000"/>
              </a:lnSpc>
            </a:pPr>
            <a:r>
              <a:rPr lang="zh-CN" altLang="en-US" smtClean="0"/>
              <a:t>计算机硬件是载体，软件是灵魂。</a:t>
            </a:r>
          </a:p>
          <a:p>
            <a:pPr lvl="1" eaLnBrk="1" hangingPunct="1">
              <a:lnSpc>
                <a:spcPct val="130000"/>
              </a:lnSpc>
            </a:pPr>
            <a:r>
              <a:rPr lang="zh-CN" altLang="en-US" smtClean="0">
                <a:solidFill>
                  <a:schemeClr val="accent2"/>
                </a:solidFill>
              </a:rPr>
              <a:t>系统软件</a:t>
            </a:r>
          </a:p>
          <a:p>
            <a:pPr lvl="1" eaLnBrk="1" hangingPunct="1">
              <a:lnSpc>
                <a:spcPct val="130000"/>
              </a:lnSpc>
            </a:pPr>
            <a:r>
              <a:rPr lang="zh-CN" altLang="en-US" smtClean="0">
                <a:solidFill>
                  <a:schemeClr val="accent2"/>
                </a:solidFill>
              </a:rPr>
              <a:t>应用软件</a:t>
            </a:r>
          </a:p>
          <a:p>
            <a:pPr eaLnBrk="1" hangingPunct="1">
              <a:lnSpc>
                <a:spcPct val="130000"/>
              </a:lnSpc>
            </a:pPr>
            <a:r>
              <a:rPr lang="zh-CN" altLang="en-US" smtClean="0"/>
              <a:t>一切程序的集合</a:t>
            </a:r>
          </a:p>
          <a:p>
            <a:pPr eaLnBrk="1" hangingPunct="1">
              <a:lnSpc>
                <a:spcPct val="130000"/>
              </a:lnSpc>
            </a:pPr>
            <a:r>
              <a:rPr lang="zh-CN" altLang="en-US" smtClean="0"/>
              <a:t>固件：具有软件功能，具有硬件形态的部件</a:t>
            </a:r>
          </a:p>
          <a:p>
            <a:pPr eaLnBrk="1" hangingPunct="1"/>
            <a:endParaRPr lang="en-US" altLang="zh-CN" smtClean="0"/>
          </a:p>
        </p:txBody>
      </p:sp>
      <p:sp>
        <p:nvSpPr>
          <p:cNvPr id="4"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115</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Operating Systems</a:t>
            </a:r>
            <a:endParaRPr lang="zh-CN" altLang="en-US" dirty="0"/>
          </a:p>
        </p:txBody>
      </p:sp>
      <p:sp>
        <p:nvSpPr>
          <p:cNvPr id="3" name="内容占位符 2"/>
          <p:cNvSpPr>
            <a:spLocks noGrp="1"/>
          </p:cNvSpPr>
          <p:nvPr>
            <p:ph idx="1"/>
          </p:nvPr>
        </p:nvSpPr>
        <p:spPr/>
        <p:txBody>
          <a:bodyPr/>
          <a:lstStyle/>
          <a:p>
            <a:pPr>
              <a:lnSpc>
                <a:spcPct val="90000"/>
              </a:lnSpc>
            </a:pPr>
            <a:r>
              <a:rPr lang="en-US" altLang="zh-CN" dirty="0">
                <a:ea typeface="宋体" panose="02010600030101010101" pitchFamily="2" charset="-122"/>
              </a:rPr>
              <a:t>1960’s </a:t>
            </a:r>
          </a:p>
          <a:p>
            <a:pPr lvl="1">
              <a:lnSpc>
                <a:spcPct val="90000"/>
              </a:lnSpc>
            </a:pPr>
            <a:r>
              <a:rPr lang="en-US" altLang="zh-CN" dirty="0">
                <a:ea typeface="宋体" panose="02010600030101010101" pitchFamily="2" charset="-122"/>
              </a:rPr>
              <a:t>IBM OS/360, Honeywell Multics, </a:t>
            </a:r>
          </a:p>
          <a:p>
            <a:pPr>
              <a:lnSpc>
                <a:spcPct val="90000"/>
              </a:lnSpc>
            </a:pPr>
            <a:r>
              <a:rPr lang="en-US" altLang="zh-CN" dirty="0" err="1">
                <a:ea typeface="宋体" panose="02010600030101010101" pitchFamily="2" charset="-122"/>
              </a:rPr>
              <a:t>Fernado</a:t>
            </a:r>
            <a:r>
              <a:rPr lang="en-US" altLang="zh-CN" dirty="0">
                <a:ea typeface="宋体" panose="02010600030101010101" pitchFamily="2" charset="-122"/>
              </a:rPr>
              <a:t> Jose </a:t>
            </a:r>
            <a:r>
              <a:rPr lang="en-US" altLang="zh-CN" dirty="0" err="1">
                <a:ea typeface="宋体" panose="02010600030101010101" pitchFamily="2" charset="-122"/>
              </a:rPr>
              <a:t>Corbató</a:t>
            </a:r>
            <a:r>
              <a:rPr lang="en-US" altLang="zh-CN" dirty="0">
                <a:ea typeface="宋体" panose="02010600030101010101" pitchFamily="2" charset="-122"/>
              </a:rPr>
              <a:t> </a:t>
            </a:r>
          </a:p>
          <a:p>
            <a:pPr lvl="1">
              <a:lnSpc>
                <a:spcPct val="90000"/>
              </a:lnSpc>
            </a:pPr>
            <a:r>
              <a:rPr lang="en-US" altLang="zh-CN" dirty="0">
                <a:ea typeface="宋体" panose="02010600030101010101" pitchFamily="2" charset="-122"/>
              </a:rPr>
              <a:t>IEEE Computer Pioneer Award, 1982</a:t>
            </a:r>
          </a:p>
          <a:p>
            <a:pPr lvl="1">
              <a:lnSpc>
                <a:spcPct val="90000"/>
              </a:lnSpc>
            </a:pPr>
            <a:r>
              <a:rPr lang="en-US" altLang="zh-CN" dirty="0">
                <a:ea typeface="宋体" panose="02010600030101010101" pitchFamily="2" charset="-122"/>
              </a:rPr>
              <a:t>ACM Turing Award, 1990</a:t>
            </a: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116</a:t>
            </a:fld>
            <a:r>
              <a:rPr lang="en-US" altLang="zh-CN" sz="1400" smtClean="0">
                <a:solidFill>
                  <a:srgbClr val="0D7157"/>
                </a:solidFill>
              </a:rPr>
              <a:t>- </a:t>
            </a:r>
            <a:endParaRPr lang="en-US" altLang="zh-CN" sz="1400" dirty="0">
              <a:solidFill>
                <a:srgbClr val="0D7157"/>
              </a:solidFill>
            </a:endParaRPr>
          </a:p>
        </p:txBody>
      </p:sp>
      <p:pic>
        <p:nvPicPr>
          <p:cNvPr id="6" name="图片 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42062" y="3101464"/>
            <a:ext cx="1562659" cy="1566499"/>
          </a:xfrm>
          <a:prstGeom prst="rect">
            <a:avLst/>
          </a:prstGeom>
        </p:spPr>
      </p:pic>
      <p:pic>
        <p:nvPicPr>
          <p:cNvPr id="7" name="图片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28184" y="4884235"/>
            <a:ext cx="2207004" cy="1497556"/>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9151" y="3444542"/>
            <a:ext cx="2235544" cy="2611522"/>
          </a:xfrm>
          <a:prstGeom prst="rect">
            <a:avLst/>
          </a:prstGeom>
        </p:spPr>
      </p:pic>
      <p:pic>
        <p:nvPicPr>
          <p:cNvPr id="9" name="图片 8"/>
          <p:cNvPicPr>
            <a:picLocks noChangeAspect="1"/>
          </p:cNvPicPr>
          <p:nvPr/>
        </p:nvPicPr>
        <p:blipFill>
          <a:blip r:embed="rId5"/>
          <a:stretch>
            <a:fillRect/>
          </a:stretch>
        </p:blipFill>
        <p:spPr>
          <a:xfrm>
            <a:off x="1043608" y="3429200"/>
            <a:ext cx="2101491" cy="2626864"/>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1043608" y="5539454"/>
            <a:ext cx="1307835" cy="369332"/>
          </a:xfrm>
          <a:prstGeom prst="rect">
            <a:avLst/>
          </a:prstGeom>
        </p:spPr>
        <p:txBody>
          <a:bodyPr wrap="square">
            <a:spAutoFit/>
          </a:bodyPr>
          <a:lstStyle/>
          <a:p>
            <a:r>
              <a:rPr lang="en-US" altLang="zh-CN" i="0" dirty="0" err="1" smtClean="0">
                <a:solidFill>
                  <a:schemeClr val="bg1"/>
                </a:solidFill>
                <a:latin typeface="Agency FB" panose="020B0503020202020204" pitchFamily="34" charset="0"/>
              </a:rPr>
              <a:t>F.P.Brooks,Jr</a:t>
            </a:r>
            <a:r>
              <a:rPr lang="en-US" altLang="zh-CN" i="0" dirty="0" smtClean="0">
                <a:solidFill>
                  <a:schemeClr val="bg1"/>
                </a:solidFill>
                <a:latin typeface="Agency FB" panose="020B0503020202020204" pitchFamily="34" charset="0"/>
              </a:rPr>
              <a:t>.</a:t>
            </a:r>
            <a:endParaRPr lang="zh-CN" altLang="en-US" i="0" dirty="0">
              <a:solidFill>
                <a:schemeClr val="bg1"/>
              </a:solidFill>
              <a:latin typeface="Agency FB" panose="020B0503020202020204" pitchFamily="34" charset="0"/>
            </a:endParaRPr>
          </a:p>
        </p:txBody>
      </p:sp>
      <p:sp>
        <p:nvSpPr>
          <p:cNvPr id="13" name="矩形 12"/>
          <p:cNvSpPr/>
          <p:nvPr/>
        </p:nvSpPr>
        <p:spPr>
          <a:xfrm>
            <a:off x="1043608" y="6106105"/>
            <a:ext cx="1307835" cy="369332"/>
          </a:xfrm>
          <a:prstGeom prst="rect">
            <a:avLst/>
          </a:prstGeom>
        </p:spPr>
        <p:txBody>
          <a:bodyPr wrap="square">
            <a:spAutoFit/>
          </a:bodyPr>
          <a:lstStyle/>
          <a:p>
            <a:r>
              <a:rPr lang="en-US" altLang="zh-CN" i="0" dirty="0" smtClean="0">
                <a:latin typeface="Agency FB" panose="020B0503020202020204" pitchFamily="34" charset="0"/>
              </a:rPr>
              <a:t>OS/360</a:t>
            </a:r>
            <a:endParaRPr lang="zh-CN" altLang="en-US" i="0" dirty="0">
              <a:latin typeface="Agency FB" panose="020B0503020202020204" pitchFamily="34" charset="0"/>
            </a:endParaRPr>
          </a:p>
        </p:txBody>
      </p:sp>
      <p:sp>
        <p:nvSpPr>
          <p:cNvPr id="14" name="矩形 13"/>
          <p:cNvSpPr/>
          <p:nvPr/>
        </p:nvSpPr>
        <p:spPr>
          <a:xfrm>
            <a:off x="3489151" y="6106105"/>
            <a:ext cx="1860517" cy="369332"/>
          </a:xfrm>
          <a:prstGeom prst="rect">
            <a:avLst/>
          </a:prstGeom>
        </p:spPr>
        <p:txBody>
          <a:bodyPr wrap="square">
            <a:spAutoFit/>
          </a:bodyPr>
          <a:lstStyle/>
          <a:p>
            <a:r>
              <a:rPr lang="en-US" altLang="zh-CN" i="0" dirty="0">
                <a:latin typeface="Agency FB" panose="020B0503020202020204" pitchFamily="34" charset="0"/>
              </a:rPr>
              <a:t>Honeywell Multics</a:t>
            </a:r>
            <a:endParaRPr lang="zh-CN" altLang="en-US" i="0" dirty="0">
              <a:latin typeface="Agency FB" panose="020B0503020202020204" pitchFamily="34" charset="0"/>
            </a:endParaRPr>
          </a:p>
        </p:txBody>
      </p:sp>
      <p:sp>
        <p:nvSpPr>
          <p:cNvPr id="15" name="矩形 14"/>
          <p:cNvSpPr/>
          <p:nvPr/>
        </p:nvSpPr>
        <p:spPr>
          <a:xfrm>
            <a:off x="3378806" y="5584298"/>
            <a:ext cx="1970862" cy="369332"/>
          </a:xfrm>
          <a:prstGeom prst="rect">
            <a:avLst/>
          </a:prstGeom>
        </p:spPr>
        <p:txBody>
          <a:bodyPr wrap="square">
            <a:spAutoFit/>
          </a:bodyPr>
          <a:lstStyle/>
          <a:p>
            <a:r>
              <a:rPr lang="en-US" altLang="zh-CN" i="0" dirty="0" err="1">
                <a:solidFill>
                  <a:schemeClr val="bg1"/>
                </a:solidFill>
                <a:latin typeface="Agency FB" panose="020B0503020202020204" pitchFamily="34" charset="0"/>
              </a:rPr>
              <a:t>Fernado</a:t>
            </a:r>
            <a:r>
              <a:rPr lang="en-US" altLang="zh-CN" i="0" dirty="0">
                <a:solidFill>
                  <a:schemeClr val="bg1"/>
                </a:solidFill>
                <a:latin typeface="Agency FB" panose="020B0503020202020204" pitchFamily="34" charset="0"/>
              </a:rPr>
              <a:t> Jose </a:t>
            </a:r>
            <a:r>
              <a:rPr lang="en-US" altLang="zh-CN" i="0" dirty="0" err="1">
                <a:solidFill>
                  <a:schemeClr val="bg1"/>
                </a:solidFill>
                <a:latin typeface="Agency FB" panose="020B0503020202020204" pitchFamily="34" charset="0"/>
              </a:rPr>
              <a:t>Corbató</a:t>
            </a:r>
            <a:r>
              <a:rPr lang="en-US" altLang="zh-CN" i="0" dirty="0">
                <a:solidFill>
                  <a:schemeClr val="bg1"/>
                </a:solidFill>
                <a:latin typeface="Agency FB" panose="020B0503020202020204" pitchFamily="34" charset="0"/>
              </a:rPr>
              <a:t> </a:t>
            </a:r>
          </a:p>
        </p:txBody>
      </p:sp>
    </p:spTree>
    <p:extLst>
      <p:ext uri="{BB962C8B-B14F-4D97-AF65-F5344CB8AC3E}">
        <p14:creationId xmlns:p14="http://schemas.microsoft.com/office/powerpoint/2010/main" val="378897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Operating Systems</a:t>
            </a:r>
            <a:endParaRPr lang="zh-CN" altLang="en-US" dirty="0"/>
          </a:p>
        </p:txBody>
      </p:sp>
      <p:sp>
        <p:nvSpPr>
          <p:cNvPr id="3" name="内容占位符 2"/>
          <p:cNvSpPr>
            <a:spLocks noGrp="1"/>
          </p:cNvSpPr>
          <p:nvPr>
            <p:ph idx="1"/>
          </p:nvPr>
        </p:nvSpPr>
        <p:spPr/>
        <p:txBody>
          <a:bodyPr/>
          <a:lstStyle/>
          <a:p>
            <a:pPr>
              <a:lnSpc>
                <a:spcPct val="90000"/>
              </a:lnSpc>
              <a:defRPr/>
            </a:pPr>
            <a:r>
              <a:rPr lang="en-US" altLang="zh-CN" dirty="0">
                <a:ea typeface="宋体" pitchFamily="2" charset="-122"/>
              </a:rPr>
              <a:t>Unix</a:t>
            </a:r>
          </a:p>
          <a:p>
            <a:pPr lvl="1">
              <a:lnSpc>
                <a:spcPct val="90000"/>
              </a:lnSpc>
              <a:defRPr/>
            </a:pPr>
            <a:r>
              <a:rPr lang="en-US" altLang="zh-CN" dirty="0">
                <a:ea typeface="宋体" pitchFamily="2" charset="-122"/>
              </a:rPr>
              <a:t>Bell Lab, DEC PDP-7, 1969</a:t>
            </a:r>
          </a:p>
          <a:p>
            <a:pPr lvl="1">
              <a:lnSpc>
                <a:spcPct val="90000"/>
              </a:lnSpc>
              <a:defRPr/>
            </a:pPr>
            <a:r>
              <a:rPr lang="en-US" altLang="zh-CN" dirty="0">
                <a:ea typeface="宋体" pitchFamily="2" charset="-122"/>
              </a:rPr>
              <a:t>Ken Thompson, Dennis Ritchie, Doug </a:t>
            </a:r>
            <a:r>
              <a:rPr lang="en-US" altLang="zh-CN" dirty="0" err="1">
                <a:ea typeface="宋体" pitchFamily="2" charset="-122"/>
              </a:rPr>
              <a:t>Mcllroy</a:t>
            </a:r>
            <a:r>
              <a:rPr lang="en-US" altLang="zh-CN" dirty="0">
                <a:ea typeface="宋体" pitchFamily="2" charset="-122"/>
              </a:rPr>
              <a:t>, Joe </a:t>
            </a:r>
            <a:r>
              <a:rPr lang="en-US" altLang="zh-CN" dirty="0" err="1">
                <a:ea typeface="宋体" pitchFamily="2" charset="-122"/>
              </a:rPr>
              <a:t>Ossana</a:t>
            </a:r>
            <a:endParaRPr lang="en-US" altLang="zh-CN" dirty="0">
              <a:ea typeface="宋体" pitchFamily="2" charset="-122"/>
            </a:endParaRPr>
          </a:p>
          <a:p>
            <a:pPr lvl="1">
              <a:lnSpc>
                <a:spcPct val="90000"/>
              </a:lnSpc>
              <a:defRPr/>
            </a:pPr>
            <a:r>
              <a:rPr lang="en-US" altLang="zh-CN" dirty="0">
                <a:ea typeface="宋体" pitchFamily="2" charset="-122"/>
              </a:rPr>
              <a:t>1970 Brian Kernighan</a:t>
            </a:r>
            <a:r>
              <a:rPr lang="zh-CN" altLang="en-US" dirty="0">
                <a:ea typeface="宋体" pitchFamily="2" charset="-122"/>
              </a:rPr>
              <a:t> </a:t>
            </a:r>
            <a:r>
              <a:rPr lang="en-US" altLang="zh-CN" dirty="0">
                <a:ea typeface="宋体" pitchFamily="2" charset="-122"/>
              </a:rPr>
              <a:t>dubbed the system “Unix”</a:t>
            </a:r>
          </a:p>
          <a:p>
            <a:pPr lvl="1">
              <a:lnSpc>
                <a:spcPct val="90000"/>
              </a:lnSpc>
              <a:defRPr/>
            </a:pPr>
            <a:r>
              <a:rPr lang="en-US" altLang="zh-CN" dirty="0">
                <a:ea typeface="宋体" pitchFamily="2" charset="-122"/>
              </a:rPr>
              <a:t>Rewritten in C in 1973, announced in 1974</a:t>
            </a:r>
          </a:p>
          <a:p>
            <a:pPr lvl="1">
              <a:lnSpc>
                <a:spcPct val="90000"/>
              </a:lnSpc>
              <a:defRPr/>
            </a:pPr>
            <a:r>
              <a:rPr lang="en-US" altLang="zh-CN" dirty="0">
                <a:ea typeface="宋体" pitchFamily="2" charset="-122"/>
              </a:rPr>
              <a:t>BSD (UC, Berkeley), System V(Bell lab)</a:t>
            </a:r>
          </a:p>
          <a:p>
            <a:pPr lvl="1">
              <a:lnSpc>
                <a:spcPct val="90000"/>
              </a:lnSpc>
              <a:defRPr/>
            </a:pPr>
            <a:r>
              <a:rPr lang="en-US" altLang="zh-CN" dirty="0">
                <a:ea typeface="宋体" pitchFamily="2" charset="-122"/>
              </a:rPr>
              <a:t>Solaris (Sun Microsystem)</a:t>
            </a:r>
          </a:p>
          <a:p>
            <a:pPr>
              <a:lnSpc>
                <a:spcPct val="90000"/>
              </a:lnSpc>
              <a:defRPr/>
            </a:pPr>
            <a:r>
              <a:rPr lang="en-US" altLang="zh-CN" dirty="0" err="1">
                <a:ea typeface="宋体" pitchFamily="2" charset="-122"/>
              </a:rPr>
              <a:t>Posix</a:t>
            </a:r>
            <a:r>
              <a:rPr lang="en-US" altLang="zh-CN" dirty="0">
                <a:ea typeface="宋体" pitchFamily="2" charset="-122"/>
              </a:rPr>
              <a:t> standard </a:t>
            </a:r>
          </a:p>
          <a:p>
            <a:pPr>
              <a:lnSpc>
                <a:spcPct val="90000"/>
              </a:lnSpc>
              <a:defRPr/>
            </a:pPr>
            <a:r>
              <a:rPr lang="en-US" altLang="zh-CN" dirty="0">
                <a:ea typeface="宋体" pitchFamily="2" charset="-122"/>
              </a:rPr>
              <a:t>Ken Thompson, Dennis Ritchie</a:t>
            </a:r>
          </a:p>
          <a:p>
            <a:pPr lvl="1">
              <a:lnSpc>
                <a:spcPct val="90000"/>
              </a:lnSpc>
              <a:defRPr/>
            </a:pPr>
            <a:r>
              <a:rPr lang="en-US" altLang="zh-CN" dirty="0">
                <a:ea typeface="宋体" pitchFamily="2" charset="-122"/>
              </a:rPr>
              <a:t>ACM Turing Award, </a:t>
            </a:r>
            <a:r>
              <a:rPr lang="en-US" altLang="zh-CN" dirty="0" smtClean="0">
                <a:ea typeface="宋体" pitchFamily="2" charset="-122"/>
              </a:rPr>
              <a:t>1983</a:t>
            </a:r>
          </a:p>
          <a:p>
            <a:pPr lvl="1">
              <a:lnSpc>
                <a:spcPct val="90000"/>
              </a:lnSpc>
              <a:defRPr/>
            </a:pPr>
            <a:r>
              <a:rPr lang="en-US" altLang="zh-CN" dirty="0" smtClean="0">
                <a:ea typeface="宋体" pitchFamily="2" charset="-122"/>
              </a:rPr>
              <a:t>IEEE Pioneer Award</a:t>
            </a:r>
            <a:r>
              <a:rPr lang="en-US" altLang="zh-CN" dirty="0">
                <a:ea typeface="宋体" pitchFamily="2" charset="-122"/>
              </a:rPr>
              <a:t>,</a:t>
            </a:r>
            <a:r>
              <a:rPr lang="en-US" altLang="zh-CN" dirty="0" smtClean="0">
                <a:ea typeface="宋体" pitchFamily="2" charset="-122"/>
              </a:rPr>
              <a:t> 1994</a:t>
            </a:r>
            <a:endParaRPr lang="en-US" altLang="zh-CN" dirty="0">
              <a:ea typeface="宋体" pitchFamily="2" charset="-122"/>
            </a:endParaRP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117</a:t>
            </a:fld>
            <a:r>
              <a:rPr lang="en-US" altLang="zh-CN" sz="1400" smtClean="0">
                <a:solidFill>
                  <a:srgbClr val="0D7157"/>
                </a:solidFill>
              </a:rPr>
              <a:t>- </a:t>
            </a:r>
            <a:endParaRPr lang="en-US" altLang="zh-CN" sz="1400" dirty="0">
              <a:solidFill>
                <a:srgbClr val="0D7157"/>
              </a:solidFill>
            </a:endParaRPr>
          </a:p>
        </p:txBody>
      </p:sp>
      <p:pic>
        <p:nvPicPr>
          <p:cNvPr id="6" name="图片 5" descr="225px-Ken_n_denni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2902" y="4163957"/>
            <a:ext cx="3600450" cy="233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68735" y="5082119"/>
            <a:ext cx="2207004" cy="1497556"/>
          </a:xfrm>
          <a:prstGeom prst="rect">
            <a:avLst/>
          </a:prstGeom>
        </p:spPr>
      </p:pic>
      <p:pic>
        <p:nvPicPr>
          <p:cNvPr id="8" name="图片 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6886" y="5013176"/>
            <a:ext cx="1562659" cy="1566499"/>
          </a:xfrm>
          <a:prstGeom prst="rect">
            <a:avLst/>
          </a:prstGeom>
        </p:spPr>
      </p:pic>
    </p:spTree>
    <p:extLst>
      <p:ext uri="{BB962C8B-B14F-4D97-AF65-F5344CB8AC3E}">
        <p14:creationId xmlns:p14="http://schemas.microsoft.com/office/powerpoint/2010/main" val="280295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Operating Systems</a:t>
            </a:r>
            <a:endParaRPr lang="zh-CN" altLang="en-US" dirty="0"/>
          </a:p>
        </p:txBody>
      </p:sp>
      <p:sp>
        <p:nvSpPr>
          <p:cNvPr id="3" name="内容占位符 2"/>
          <p:cNvSpPr>
            <a:spLocks noGrp="1"/>
          </p:cNvSpPr>
          <p:nvPr>
            <p:ph idx="1"/>
          </p:nvPr>
        </p:nvSpPr>
        <p:spPr/>
        <p:txBody>
          <a:bodyPr/>
          <a:lstStyle/>
          <a:p>
            <a:pPr>
              <a:lnSpc>
                <a:spcPct val="110000"/>
              </a:lnSpc>
            </a:pPr>
            <a:r>
              <a:rPr lang="en-US" altLang="zh-CN" dirty="0">
                <a:ea typeface="宋体" panose="02010600030101010101" pitchFamily="2" charset="-122"/>
              </a:rPr>
              <a:t>1991, Linus Torvalds</a:t>
            </a:r>
          </a:p>
          <a:p>
            <a:pPr>
              <a:lnSpc>
                <a:spcPct val="110000"/>
              </a:lnSpc>
            </a:pPr>
            <a:r>
              <a:rPr lang="en-US" altLang="zh-CN" dirty="0">
                <a:ea typeface="宋体" panose="02010600030101010101" pitchFamily="2" charset="-122"/>
              </a:rPr>
              <a:t>Unix-like operating systems</a:t>
            </a:r>
          </a:p>
          <a:p>
            <a:pPr>
              <a:lnSpc>
                <a:spcPct val="110000"/>
              </a:lnSpc>
            </a:pPr>
            <a:r>
              <a:rPr lang="en-US" altLang="zh-CN" dirty="0">
                <a:ea typeface="宋体" panose="02010600030101010101" pitchFamily="2" charset="-122"/>
              </a:rPr>
              <a:t>386(486)AT, bash(1.08), </a:t>
            </a:r>
            <a:r>
              <a:rPr lang="en-US" altLang="zh-CN" dirty="0" err="1">
                <a:ea typeface="宋体" panose="02010600030101010101" pitchFamily="2" charset="-122"/>
              </a:rPr>
              <a:t>gcc</a:t>
            </a:r>
            <a:r>
              <a:rPr lang="en-US" altLang="zh-CN" dirty="0">
                <a:ea typeface="宋体" panose="02010600030101010101" pitchFamily="2" charset="-122"/>
              </a:rPr>
              <a:t>(1.40)</a:t>
            </a:r>
          </a:p>
          <a:p>
            <a:pPr>
              <a:lnSpc>
                <a:spcPct val="110000"/>
              </a:lnSpc>
            </a:pPr>
            <a:r>
              <a:rPr lang="en-US" altLang="zh-CN" dirty="0" err="1">
                <a:ea typeface="宋体" panose="02010600030101010101" pitchFamily="2" charset="-122"/>
              </a:rPr>
              <a:t>Posix</a:t>
            </a:r>
            <a:r>
              <a:rPr lang="en-US" altLang="zh-CN" dirty="0">
                <a:ea typeface="宋体" panose="02010600030101010101" pitchFamily="2" charset="-122"/>
              </a:rPr>
              <a:t> complaint version of Unix operating system</a:t>
            </a:r>
          </a:p>
          <a:p>
            <a:pPr>
              <a:lnSpc>
                <a:spcPct val="110000"/>
              </a:lnSpc>
            </a:pPr>
            <a:r>
              <a:rPr lang="en-US" altLang="zh-CN" dirty="0">
                <a:ea typeface="宋体" panose="02010600030101010101" pitchFamily="2" charset="-122"/>
              </a:rPr>
              <a:t>Available on a wide array of computers</a:t>
            </a:r>
          </a:p>
          <a:p>
            <a:pPr lvl="1">
              <a:lnSpc>
                <a:spcPct val="110000"/>
              </a:lnSpc>
            </a:pPr>
            <a:r>
              <a:rPr lang="en-US" altLang="zh-CN" dirty="0">
                <a:ea typeface="宋体" panose="02010600030101010101" pitchFamily="2" charset="-122"/>
              </a:rPr>
              <a:t>From handheld devices to mainframe computers</a:t>
            </a:r>
          </a:p>
          <a:p>
            <a:pPr lvl="1">
              <a:lnSpc>
                <a:spcPct val="110000"/>
              </a:lnSpc>
            </a:pPr>
            <a:r>
              <a:rPr lang="en-US" altLang="zh-CN" dirty="0">
                <a:ea typeface="宋体" panose="02010600030101010101" pitchFamily="2" charset="-122"/>
              </a:rPr>
              <a:t>wristwatch</a:t>
            </a: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118</a:t>
            </a:fld>
            <a:r>
              <a:rPr lang="en-US" altLang="zh-CN" sz="1400" smtClean="0">
                <a:solidFill>
                  <a:srgbClr val="0D7157"/>
                </a:solidFill>
              </a:rPr>
              <a:t>- </a:t>
            </a:r>
            <a:endParaRPr lang="en-US" altLang="zh-CN" sz="1400" dirty="0">
              <a:solidFill>
                <a:srgbClr val="0D7157"/>
              </a:solidFill>
            </a:endParaRPr>
          </a:p>
        </p:txBody>
      </p:sp>
      <p:pic>
        <p:nvPicPr>
          <p:cNvPr id="7" name="图片 4" descr="225px-Linus_Torvald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5872" y="3861048"/>
            <a:ext cx="1800200" cy="27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5" descr="150px-Tux_sv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4653136"/>
            <a:ext cx="1624012"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99792" y="4910465"/>
            <a:ext cx="1562659" cy="1566499"/>
          </a:xfrm>
          <a:prstGeom prst="rect">
            <a:avLst/>
          </a:prstGeom>
        </p:spPr>
      </p:pic>
    </p:spTree>
    <p:extLst>
      <p:ext uri="{BB962C8B-B14F-4D97-AF65-F5344CB8AC3E}">
        <p14:creationId xmlns:p14="http://schemas.microsoft.com/office/powerpoint/2010/main" val="192262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7833" y="5550117"/>
            <a:ext cx="1378708" cy="704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60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287" y="3995401"/>
            <a:ext cx="1124846" cy="913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60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0420" y="1292469"/>
            <a:ext cx="942078" cy="868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60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1545" y="5218338"/>
            <a:ext cx="1580775" cy="116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602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6353" y="5253255"/>
            <a:ext cx="1028965" cy="1249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602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381" y="5401444"/>
            <a:ext cx="1517867" cy="915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602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12429" y="1405769"/>
            <a:ext cx="845058" cy="68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6026"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6044" y="2418030"/>
            <a:ext cx="971955" cy="9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602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12429" y="2447978"/>
            <a:ext cx="1025627" cy="8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6028"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04990" y="5487990"/>
            <a:ext cx="828809" cy="82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79213" name="Rectangle 13"/>
          <p:cNvSpPr>
            <a:spLocks noChangeArrowheads="1"/>
          </p:cNvSpPr>
          <p:nvPr/>
        </p:nvSpPr>
        <p:spPr bwMode="auto">
          <a:xfrm>
            <a:off x="-1182" y="32163"/>
            <a:ext cx="8153400" cy="838200"/>
          </a:xfrm>
          <a:prstGeom prst="rect">
            <a:avLst/>
          </a:prstGeom>
          <a:noFill/>
          <a:ln w="12700">
            <a:noFill/>
            <a:round/>
            <a:headEnd/>
            <a:tailEnd/>
          </a:ln>
          <a:effectLst/>
        </p:spPr>
        <p:txBody>
          <a:bodyPr lIns="90000" tIns="46800" rIns="90000" bIns="46800" anchor="ct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sz="2800" dirty="0">
                <a:solidFill>
                  <a:schemeClr val="bg1"/>
                </a:solidFill>
                <a:latin typeface="+mj-lt"/>
                <a:cs typeface="+mj-cs"/>
              </a:rPr>
              <a:t>We have seen a bunch of Operating Systems </a:t>
            </a:r>
            <a:endParaRPr lang="en-GB" altLang="zh-CN" sz="2800" dirty="0">
              <a:solidFill>
                <a:schemeClr val="bg1"/>
              </a:solidFill>
              <a:latin typeface="+mj-lt"/>
              <a:cs typeface="+mj-cs"/>
            </a:endParaRPr>
          </a:p>
        </p:txBody>
      </p:sp>
      <p:pic>
        <p:nvPicPr>
          <p:cNvPr id="14"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40836" y="1293947"/>
            <a:ext cx="717289" cy="87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57049" y="1204202"/>
            <a:ext cx="918469" cy="918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3206" y="2541855"/>
            <a:ext cx="1000628" cy="101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 name="Picture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51073" y="3772328"/>
            <a:ext cx="1080343" cy="102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8" name="Picture 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68960" y="2613391"/>
            <a:ext cx="1044998" cy="77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 name="Picture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64136" y="2682640"/>
            <a:ext cx="1263197" cy="757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0" name="Picture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02644" y="3843009"/>
            <a:ext cx="959503" cy="89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1" name="Picture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49221" y="3923027"/>
            <a:ext cx="952370" cy="898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 name="Picture 1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44758" y="1109600"/>
            <a:ext cx="877101" cy="90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3" name="Picture 1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8939" y="1293524"/>
            <a:ext cx="723542" cy="715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4" name="Picture 1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67495" y="2613391"/>
            <a:ext cx="973976" cy="81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5" name="Picture 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309692" y="3772328"/>
            <a:ext cx="1129678" cy="1104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 name="图片 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570290" y="3685562"/>
            <a:ext cx="1298211" cy="1298211"/>
          </a:xfrm>
          <a:prstGeom prst="rect">
            <a:avLst/>
          </a:prstGeom>
        </p:spPr>
      </p:pic>
    </p:spTree>
    <p:extLst>
      <p:ext uri="{BB962C8B-B14F-4D97-AF65-F5344CB8AC3E}">
        <p14:creationId xmlns:p14="http://schemas.microsoft.com/office/powerpoint/2010/main" val="186528542"/>
      </p:ext>
    </p:extLst>
  </p:cSld>
  <p:clrMapOvr>
    <a:masterClrMapping/>
  </p:clrMapOvr>
  <p:transition spd="med">
    <p:random/>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p:cNvSpPr>
            <a:spLocks noGrp="1" noChangeArrowheads="1"/>
          </p:cNvSpPr>
          <p:nvPr>
            <p:ph type="title"/>
          </p:nvPr>
        </p:nvSpPr>
        <p:spPr/>
        <p:txBody>
          <a:bodyPr/>
          <a:lstStyle/>
          <a:p>
            <a:pPr eaLnBrk="1" hangingPunct="1"/>
            <a:r>
              <a:rPr lang="en-US" altLang="zh-CN" dirty="0" smtClean="0"/>
              <a:t>Pascal </a:t>
            </a:r>
            <a:r>
              <a:rPr lang="zh-CN" altLang="en-US" dirty="0" smtClean="0"/>
              <a:t>机械加法机   </a:t>
            </a:r>
            <a:r>
              <a:rPr lang="en-US" altLang="zh-CN" dirty="0" smtClean="0"/>
              <a:t>1642</a:t>
            </a:r>
          </a:p>
        </p:txBody>
      </p:sp>
      <p:sp>
        <p:nvSpPr>
          <p:cNvPr id="589826" name="Rectangle 2" descr="栎木"/>
          <p:cNvSpPr>
            <a:spLocks noChangeArrowheads="1"/>
          </p:cNvSpPr>
          <p:nvPr/>
        </p:nvSpPr>
        <p:spPr bwMode="auto">
          <a:xfrm>
            <a:off x="4876800" y="1844824"/>
            <a:ext cx="3594100" cy="3581400"/>
          </a:xfrm>
          <a:prstGeom prst="rect">
            <a:avLst/>
          </a:prstGeom>
          <a:blipFill dpi="0" rotWithShape="1">
            <a:blip r:embed="rId4" cstate="print"/>
            <a:srcRect/>
            <a:tile tx="0" ty="0" sx="100000" sy="100000" flip="none" algn="tl"/>
          </a:blipFill>
          <a:ln w="9525">
            <a:miter lim="800000"/>
            <a:headEnd/>
            <a:tailEnd/>
          </a:ln>
          <a:scene3d>
            <a:camera prst="legacyObliqueTopRight"/>
            <a:lightRig rig="legacyFlat3" dir="b"/>
          </a:scene3d>
          <a:sp3d extrusionH="125400" prstMaterial="legacyMatte">
            <a:bevelT w="13500" h="13500" prst="angle"/>
            <a:bevelB w="13500" h="13500" prst="angle"/>
            <a:extrusionClr>
              <a:srgbClr val="FFCC99"/>
            </a:extrusionClr>
          </a:sp3d>
        </p:spPr>
        <p:txBody>
          <a:bodyPr wrap="none" tIns="72000" anchor="ctr">
            <a:flatTx/>
          </a:bodyPr>
          <a:lstStyle/>
          <a:p>
            <a:pPr eaLnBrk="1" hangingPunct="1"/>
            <a:endParaRPr lang="zh-CN" altLang="zh-CN" sz="1200">
              <a:solidFill>
                <a:srgbClr val="0000FF"/>
              </a:solidFill>
              <a:latin typeface="Verdana" pitchFamily="34" charset="0"/>
            </a:endParaRPr>
          </a:p>
        </p:txBody>
      </p:sp>
      <p:sp>
        <p:nvSpPr>
          <p:cNvPr id="589829" name="Rectangle 5"/>
          <p:cNvSpPr>
            <a:spLocks noChangeArrowheads="1"/>
          </p:cNvSpPr>
          <p:nvPr/>
        </p:nvSpPr>
        <p:spPr bwMode="auto">
          <a:xfrm>
            <a:off x="611560" y="3429000"/>
            <a:ext cx="4114800" cy="1955800"/>
          </a:xfrm>
          <a:prstGeom prst="rect">
            <a:avLst/>
          </a:prstGeom>
          <a:noFill/>
          <a:ln w="9525">
            <a:noFill/>
            <a:miter lim="800000"/>
            <a:headEnd/>
            <a:tailEnd/>
          </a:ln>
        </p:spPr>
        <p:txBody>
          <a:bodyPr/>
          <a:lstStyle/>
          <a:p>
            <a:pPr marL="342900" indent="-342900" algn="l">
              <a:lnSpc>
                <a:spcPct val="120000"/>
              </a:lnSpc>
              <a:spcBef>
                <a:spcPct val="20000"/>
              </a:spcBef>
              <a:buClr>
                <a:srgbClr val="FFC000"/>
              </a:buClr>
              <a:buFont typeface="Wingdings" pitchFamily="2" charset="2"/>
              <a:buChar char="n"/>
            </a:pPr>
            <a:r>
              <a:rPr lang="zh-CN" altLang="en-US" sz="2400" i="0" dirty="0" smtClean="0">
                <a:latin typeface="+mn-ea"/>
                <a:ea typeface="+mn-ea"/>
              </a:rPr>
              <a:t>史上第一台机械计算机</a:t>
            </a:r>
          </a:p>
          <a:p>
            <a:pPr marL="342900" indent="-342900" algn="l">
              <a:lnSpc>
                <a:spcPct val="120000"/>
              </a:lnSpc>
              <a:spcBef>
                <a:spcPct val="20000"/>
              </a:spcBef>
              <a:buClr>
                <a:srgbClr val="FFC000"/>
              </a:buClr>
              <a:buFont typeface="Wingdings" pitchFamily="2" charset="2"/>
              <a:buChar char="n"/>
            </a:pPr>
            <a:r>
              <a:rPr lang="zh-CN" altLang="en-US" sz="2400" i="0" dirty="0" smtClean="0">
                <a:solidFill>
                  <a:srgbClr val="0070C0"/>
                </a:solidFill>
                <a:latin typeface="+mn-ea"/>
                <a:ea typeface="+mn-ea"/>
              </a:rPr>
              <a:t>十进制</a:t>
            </a:r>
            <a:r>
              <a:rPr lang="zh-CN" altLang="en-US" sz="2400" i="0" dirty="0" smtClean="0">
                <a:latin typeface="+mn-ea"/>
                <a:ea typeface="+mn-ea"/>
              </a:rPr>
              <a:t>运算</a:t>
            </a:r>
          </a:p>
          <a:p>
            <a:pPr marL="342900" indent="-342900" algn="l">
              <a:lnSpc>
                <a:spcPct val="120000"/>
              </a:lnSpc>
              <a:spcBef>
                <a:spcPct val="20000"/>
              </a:spcBef>
              <a:buClr>
                <a:srgbClr val="FFC000"/>
              </a:buClr>
              <a:buFont typeface="Wingdings" pitchFamily="2" charset="2"/>
              <a:buChar char="n"/>
            </a:pPr>
            <a:r>
              <a:rPr lang="zh-CN" altLang="en-US" sz="2400" i="0" u="sng" dirty="0" smtClean="0">
                <a:latin typeface="+mn-ea"/>
                <a:ea typeface="+mn-ea"/>
              </a:rPr>
              <a:t>齿轮旋转完成加法</a:t>
            </a:r>
          </a:p>
          <a:p>
            <a:pPr marL="342900" indent="-342900" algn="l">
              <a:lnSpc>
                <a:spcPct val="120000"/>
              </a:lnSpc>
              <a:spcBef>
                <a:spcPct val="20000"/>
              </a:spcBef>
              <a:buClr>
                <a:srgbClr val="FFC000"/>
              </a:buClr>
              <a:buFont typeface="Wingdings" pitchFamily="2" charset="2"/>
              <a:buChar char="n"/>
            </a:pPr>
            <a:r>
              <a:rPr lang="zh-CN" altLang="en-US" sz="2400" i="0" u="sng" dirty="0" smtClean="0">
                <a:latin typeface="+mn-ea"/>
                <a:ea typeface="+mn-ea"/>
              </a:rPr>
              <a:t>齿轮传动完成进位</a:t>
            </a:r>
          </a:p>
        </p:txBody>
      </p:sp>
      <p:grpSp>
        <p:nvGrpSpPr>
          <p:cNvPr id="2" name="Group 6"/>
          <p:cNvGrpSpPr>
            <a:grpSpLocks/>
          </p:cNvGrpSpPr>
          <p:nvPr/>
        </p:nvGrpSpPr>
        <p:grpSpPr bwMode="auto">
          <a:xfrm>
            <a:off x="5334000" y="2157562"/>
            <a:ext cx="2654300" cy="2786062"/>
            <a:chOff x="1593" y="1912"/>
            <a:chExt cx="1672" cy="1755"/>
          </a:xfrm>
        </p:grpSpPr>
        <p:grpSp>
          <p:nvGrpSpPr>
            <p:cNvPr id="3" name="Group 7"/>
            <p:cNvGrpSpPr>
              <a:grpSpLocks/>
            </p:cNvGrpSpPr>
            <p:nvPr/>
          </p:nvGrpSpPr>
          <p:grpSpPr bwMode="auto">
            <a:xfrm>
              <a:off x="1638" y="1912"/>
              <a:ext cx="1587" cy="1667"/>
              <a:chOff x="2078" y="1736"/>
              <a:chExt cx="1587" cy="1667"/>
            </a:xfrm>
          </p:grpSpPr>
          <p:sp>
            <p:nvSpPr>
              <p:cNvPr id="22569" name="Oval 8"/>
              <p:cNvSpPr>
                <a:spLocks noChangeArrowheads="1"/>
              </p:cNvSpPr>
              <p:nvPr/>
            </p:nvSpPr>
            <p:spPr bwMode="auto">
              <a:xfrm>
                <a:off x="2078" y="1816"/>
                <a:ext cx="1587" cy="1587"/>
              </a:xfrm>
              <a:prstGeom prst="ellipse">
                <a:avLst/>
              </a:prstGeom>
              <a:solidFill>
                <a:srgbClr val="99FF33"/>
              </a:solidFill>
              <a:ln w="381000" algn="ctr">
                <a:solidFill>
                  <a:srgbClr val="FF6600"/>
                </a:solidFill>
                <a:round/>
                <a:headEnd/>
                <a:tailEnd/>
              </a:ln>
            </p:spPr>
            <p:txBody>
              <a:bodyPr wrap="none" tIns="72000" anchor="ctr"/>
              <a:lstStyle/>
              <a:p>
                <a:pPr marL="342900" indent="-342900" eaLnBrk="1" hangingPunct="1">
                  <a:lnSpc>
                    <a:spcPct val="80000"/>
                  </a:lnSpc>
                  <a:spcBef>
                    <a:spcPct val="20000"/>
                  </a:spcBef>
                  <a:buClr>
                    <a:schemeClr val="hlink"/>
                  </a:buClr>
                  <a:buSzPct val="65000"/>
                  <a:buFont typeface="Wingdings" pitchFamily="2" charset="2"/>
                  <a:buNone/>
                </a:pPr>
                <a:endParaRPr lang="zh-CN" altLang="zh-CN" sz="2400" b="1" u="sng">
                  <a:solidFill>
                    <a:srgbClr val="FF3300"/>
                  </a:solidFill>
                  <a:ea typeface="华文新魏" pitchFamily="2" charset="-122"/>
                </a:endParaRPr>
              </a:p>
            </p:txBody>
          </p:sp>
          <p:sp>
            <p:nvSpPr>
              <p:cNvPr id="22570" name="Oval 9"/>
              <p:cNvSpPr>
                <a:spLocks noChangeArrowheads="1"/>
              </p:cNvSpPr>
              <p:nvPr/>
            </p:nvSpPr>
            <p:spPr bwMode="auto">
              <a:xfrm>
                <a:off x="2794" y="1736"/>
                <a:ext cx="161" cy="160"/>
              </a:xfrm>
              <a:prstGeom prst="ellipse">
                <a:avLst/>
              </a:prstGeom>
              <a:solidFill>
                <a:srgbClr val="0099FF"/>
              </a:solidFill>
              <a:ln w="9525" algn="ctr">
                <a:solidFill>
                  <a:schemeClr val="tx1"/>
                </a:solidFill>
                <a:round/>
                <a:headEnd/>
                <a:tailEnd/>
              </a:ln>
            </p:spPr>
            <p:txBody>
              <a:bodyPr wrap="none" tIns="72000" anchor="ctr"/>
              <a:lstStyle/>
              <a:p>
                <a:endParaRPr lang="zh-CN" altLang="en-US"/>
              </a:p>
            </p:txBody>
          </p:sp>
        </p:grpSp>
        <p:sp>
          <p:nvSpPr>
            <p:cNvPr id="22550" name="Text Box 10"/>
            <p:cNvSpPr txBox="1">
              <a:spLocks noChangeArrowheads="1"/>
            </p:cNvSpPr>
            <p:nvPr/>
          </p:nvSpPr>
          <p:spPr bwMode="auto">
            <a:xfrm rot="8640000">
              <a:off x="2015" y="2256"/>
              <a:ext cx="216" cy="258"/>
            </a:xfrm>
            <a:prstGeom prst="rect">
              <a:avLst/>
            </a:prstGeom>
            <a:solidFill>
              <a:srgbClr val="CCFF66"/>
            </a:solidFill>
            <a:ln w="9525" algn="ctr">
              <a:noFill/>
              <a:miter lim="800000"/>
              <a:headEnd/>
              <a:tailEnd/>
            </a:ln>
          </p:spPr>
          <p:txBody>
            <a:bodyPr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solidFill>
                    <a:srgbClr val="0000FF"/>
                  </a:solidFill>
                  <a:ea typeface="华文新魏" pitchFamily="2" charset="-122"/>
                </a:rPr>
                <a:t>6</a:t>
              </a:r>
              <a:endParaRPr lang="en-US" altLang="zh-CN" sz="2400" b="1" u="sng">
                <a:solidFill>
                  <a:srgbClr val="FF3300"/>
                </a:solidFill>
                <a:ea typeface="华文新魏" pitchFamily="2" charset="-122"/>
              </a:endParaRPr>
            </a:p>
          </p:txBody>
        </p:sp>
        <p:sp>
          <p:nvSpPr>
            <p:cNvPr id="22551" name="Text Box 11"/>
            <p:cNvSpPr txBox="1">
              <a:spLocks noChangeArrowheads="1"/>
            </p:cNvSpPr>
            <p:nvPr/>
          </p:nvSpPr>
          <p:spPr bwMode="auto">
            <a:xfrm rot="10800000">
              <a:off x="2322" y="2151"/>
              <a:ext cx="213" cy="258"/>
            </a:xfrm>
            <a:prstGeom prst="rect">
              <a:avLst/>
            </a:prstGeom>
            <a:solidFill>
              <a:srgbClr val="CCFF66"/>
            </a:solidFill>
            <a:ln w="9525" algn="ctr">
              <a:noFill/>
              <a:miter lim="800000"/>
              <a:headEnd/>
              <a:tailEnd/>
            </a:ln>
          </p:spPr>
          <p:txBody>
            <a:bodyPr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solidFill>
                    <a:srgbClr val="0000FF"/>
                  </a:solidFill>
                  <a:ea typeface="华文新魏" pitchFamily="2" charset="-122"/>
                </a:rPr>
                <a:t>5</a:t>
              </a:r>
              <a:endParaRPr lang="en-US" altLang="zh-CN" sz="2400" b="1" u="sng">
                <a:solidFill>
                  <a:srgbClr val="FF3300"/>
                </a:solidFill>
                <a:ea typeface="华文新魏" pitchFamily="2" charset="-122"/>
              </a:endParaRPr>
            </a:p>
          </p:txBody>
        </p:sp>
        <p:sp>
          <p:nvSpPr>
            <p:cNvPr id="22552" name="Text Box 12"/>
            <p:cNvSpPr txBox="1">
              <a:spLocks noChangeArrowheads="1"/>
            </p:cNvSpPr>
            <p:nvPr/>
          </p:nvSpPr>
          <p:spPr bwMode="auto">
            <a:xfrm rot="-8640000">
              <a:off x="2647" y="2264"/>
              <a:ext cx="213" cy="258"/>
            </a:xfrm>
            <a:prstGeom prst="rect">
              <a:avLst/>
            </a:prstGeom>
            <a:solidFill>
              <a:srgbClr val="CCFF66"/>
            </a:solidFill>
            <a:ln w="9525" algn="ctr">
              <a:noFill/>
              <a:miter lim="800000"/>
              <a:headEnd/>
              <a:tailEnd/>
            </a:ln>
          </p:spPr>
          <p:txBody>
            <a:bodyPr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solidFill>
                    <a:srgbClr val="0000FF"/>
                  </a:solidFill>
                  <a:ea typeface="华文新魏" pitchFamily="2" charset="-122"/>
                </a:rPr>
                <a:t>4</a:t>
              </a:r>
              <a:endParaRPr lang="en-US" altLang="zh-CN" sz="2400" b="1" u="sng">
                <a:solidFill>
                  <a:srgbClr val="FF3300"/>
                </a:solidFill>
                <a:ea typeface="华文新魏" pitchFamily="2" charset="-122"/>
              </a:endParaRPr>
            </a:p>
          </p:txBody>
        </p:sp>
        <p:sp>
          <p:nvSpPr>
            <p:cNvPr id="22553" name="Text Box 13"/>
            <p:cNvSpPr txBox="1">
              <a:spLocks noChangeArrowheads="1"/>
            </p:cNvSpPr>
            <p:nvPr/>
          </p:nvSpPr>
          <p:spPr bwMode="auto">
            <a:xfrm rot="-6480000">
              <a:off x="2812" y="2516"/>
              <a:ext cx="213" cy="258"/>
            </a:xfrm>
            <a:prstGeom prst="rect">
              <a:avLst/>
            </a:prstGeom>
            <a:solidFill>
              <a:srgbClr val="CCFF66"/>
            </a:solidFill>
            <a:ln w="9525" algn="ctr">
              <a:noFill/>
              <a:miter lim="800000"/>
              <a:headEnd/>
              <a:tailEnd/>
            </a:ln>
          </p:spPr>
          <p:txBody>
            <a:bodyPr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solidFill>
                    <a:srgbClr val="0000FF"/>
                  </a:solidFill>
                  <a:ea typeface="华文新魏" pitchFamily="2" charset="-122"/>
                </a:rPr>
                <a:t>3</a:t>
              </a:r>
              <a:endParaRPr lang="en-US" altLang="zh-CN" sz="2400" b="1" u="sng">
                <a:solidFill>
                  <a:srgbClr val="FF3300"/>
                </a:solidFill>
                <a:ea typeface="华文新魏" pitchFamily="2" charset="-122"/>
              </a:endParaRPr>
            </a:p>
          </p:txBody>
        </p:sp>
        <p:sp>
          <p:nvSpPr>
            <p:cNvPr id="22554" name="Text Box 14"/>
            <p:cNvSpPr txBox="1">
              <a:spLocks noChangeArrowheads="1"/>
            </p:cNvSpPr>
            <p:nvPr/>
          </p:nvSpPr>
          <p:spPr bwMode="auto">
            <a:xfrm rot="-4320000">
              <a:off x="2813" y="2823"/>
              <a:ext cx="213" cy="258"/>
            </a:xfrm>
            <a:prstGeom prst="rect">
              <a:avLst/>
            </a:prstGeom>
            <a:solidFill>
              <a:srgbClr val="CCFF66"/>
            </a:solidFill>
            <a:ln w="9525" algn="ctr">
              <a:noFill/>
              <a:miter lim="800000"/>
              <a:headEnd/>
              <a:tailEnd/>
            </a:ln>
          </p:spPr>
          <p:txBody>
            <a:bodyPr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solidFill>
                    <a:srgbClr val="0000FF"/>
                  </a:solidFill>
                  <a:ea typeface="华文新魏" pitchFamily="2" charset="-122"/>
                </a:rPr>
                <a:t>2</a:t>
              </a:r>
              <a:endParaRPr lang="en-US" altLang="zh-CN" sz="2400" b="1" u="sng">
                <a:solidFill>
                  <a:srgbClr val="FF3300"/>
                </a:solidFill>
                <a:ea typeface="华文新魏" pitchFamily="2" charset="-122"/>
              </a:endParaRPr>
            </a:p>
          </p:txBody>
        </p:sp>
        <p:sp>
          <p:nvSpPr>
            <p:cNvPr id="22555" name="Text Box 15"/>
            <p:cNvSpPr txBox="1">
              <a:spLocks noChangeArrowheads="1"/>
            </p:cNvSpPr>
            <p:nvPr/>
          </p:nvSpPr>
          <p:spPr bwMode="auto">
            <a:xfrm rot="-2160000">
              <a:off x="2609" y="3078"/>
              <a:ext cx="213" cy="258"/>
            </a:xfrm>
            <a:prstGeom prst="rect">
              <a:avLst/>
            </a:prstGeom>
            <a:solidFill>
              <a:srgbClr val="CCFF66"/>
            </a:solidFill>
            <a:ln w="9525" algn="ctr">
              <a:noFill/>
              <a:miter lim="800000"/>
              <a:headEnd/>
              <a:tailEnd/>
            </a:ln>
          </p:spPr>
          <p:txBody>
            <a:bodyPr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solidFill>
                    <a:srgbClr val="0000FF"/>
                  </a:solidFill>
                  <a:ea typeface="华文新魏" pitchFamily="2" charset="-122"/>
                </a:rPr>
                <a:t>1</a:t>
              </a:r>
              <a:endParaRPr lang="en-US" altLang="zh-CN" sz="2400" b="1" u="sng">
                <a:solidFill>
                  <a:srgbClr val="FF3300"/>
                </a:solidFill>
                <a:ea typeface="华文新魏" pitchFamily="2" charset="-122"/>
              </a:endParaRPr>
            </a:p>
          </p:txBody>
        </p:sp>
        <p:sp>
          <p:nvSpPr>
            <p:cNvPr id="22556" name="Text Box 16"/>
            <p:cNvSpPr txBox="1">
              <a:spLocks noChangeArrowheads="1"/>
            </p:cNvSpPr>
            <p:nvPr/>
          </p:nvSpPr>
          <p:spPr bwMode="auto">
            <a:xfrm>
              <a:off x="2330" y="3166"/>
              <a:ext cx="214" cy="258"/>
            </a:xfrm>
            <a:prstGeom prst="rect">
              <a:avLst/>
            </a:prstGeom>
            <a:solidFill>
              <a:srgbClr val="CCFF66"/>
            </a:solidFill>
            <a:ln w="9525" algn="ctr">
              <a:noFill/>
              <a:miter lim="800000"/>
              <a:headEnd/>
              <a:tailEnd/>
            </a:ln>
          </p:spPr>
          <p:txBody>
            <a:bodyPr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solidFill>
                    <a:srgbClr val="0000FF"/>
                  </a:solidFill>
                  <a:ea typeface="华文新魏" pitchFamily="2" charset="-122"/>
                </a:rPr>
                <a:t>0</a:t>
              </a:r>
              <a:endParaRPr lang="en-US" altLang="zh-CN" sz="2400" b="1" u="sng">
                <a:solidFill>
                  <a:srgbClr val="FF3300"/>
                </a:solidFill>
                <a:ea typeface="华文新魏" pitchFamily="2" charset="-122"/>
              </a:endParaRPr>
            </a:p>
          </p:txBody>
        </p:sp>
        <p:sp>
          <p:nvSpPr>
            <p:cNvPr id="22557" name="Text Box 17"/>
            <p:cNvSpPr txBox="1">
              <a:spLocks noChangeArrowheads="1"/>
            </p:cNvSpPr>
            <p:nvPr/>
          </p:nvSpPr>
          <p:spPr bwMode="auto">
            <a:xfrm rot="2160000">
              <a:off x="2031" y="3071"/>
              <a:ext cx="213" cy="258"/>
            </a:xfrm>
            <a:prstGeom prst="rect">
              <a:avLst/>
            </a:prstGeom>
            <a:solidFill>
              <a:srgbClr val="CCFF66"/>
            </a:solidFill>
            <a:ln w="9525" algn="ctr">
              <a:noFill/>
              <a:miter lim="800000"/>
              <a:headEnd/>
              <a:tailEnd/>
            </a:ln>
          </p:spPr>
          <p:txBody>
            <a:bodyPr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solidFill>
                    <a:srgbClr val="0000FF"/>
                  </a:solidFill>
                  <a:ea typeface="华文新魏" pitchFamily="2" charset="-122"/>
                </a:rPr>
                <a:t>9</a:t>
              </a:r>
              <a:endParaRPr lang="en-US" altLang="zh-CN" sz="2400" b="1" u="sng">
                <a:solidFill>
                  <a:srgbClr val="FF3300"/>
                </a:solidFill>
                <a:ea typeface="华文新魏" pitchFamily="2" charset="-122"/>
              </a:endParaRPr>
            </a:p>
          </p:txBody>
        </p:sp>
        <p:sp>
          <p:nvSpPr>
            <p:cNvPr id="22558" name="Text Box 18"/>
            <p:cNvSpPr txBox="1">
              <a:spLocks noChangeArrowheads="1"/>
            </p:cNvSpPr>
            <p:nvPr/>
          </p:nvSpPr>
          <p:spPr bwMode="auto">
            <a:xfrm rot="4320000">
              <a:off x="1819" y="2802"/>
              <a:ext cx="213" cy="258"/>
            </a:xfrm>
            <a:prstGeom prst="rect">
              <a:avLst/>
            </a:prstGeom>
            <a:solidFill>
              <a:srgbClr val="CCFF66"/>
            </a:solidFill>
            <a:ln w="9525" algn="ctr">
              <a:noFill/>
              <a:miter lim="800000"/>
              <a:headEnd/>
              <a:tailEnd/>
            </a:ln>
          </p:spPr>
          <p:txBody>
            <a:bodyPr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solidFill>
                    <a:srgbClr val="0000FF"/>
                  </a:solidFill>
                  <a:ea typeface="华文新魏" pitchFamily="2" charset="-122"/>
                </a:rPr>
                <a:t>8</a:t>
              </a:r>
              <a:endParaRPr lang="en-US" altLang="zh-CN" sz="2400" b="1" u="sng">
                <a:solidFill>
                  <a:srgbClr val="FF3300"/>
                </a:solidFill>
                <a:ea typeface="华文新魏" pitchFamily="2" charset="-122"/>
              </a:endParaRPr>
            </a:p>
          </p:txBody>
        </p:sp>
        <p:sp>
          <p:nvSpPr>
            <p:cNvPr id="22559" name="Text Box 19"/>
            <p:cNvSpPr txBox="1">
              <a:spLocks noChangeArrowheads="1"/>
            </p:cNvSpPr>
            <p:nvPr/>
          </p:nvSpPr>
          <p:spPr bwMode="auto">
            <a:xfrm rot="6480000">
              <a:off x="1825" y="2511"/>
              <a:ext cx="213" cy="258"/>
            </a:xfrm>
            <a:prstGeom prst="rect">
              <a:avLst/>
            </a:prstGeom>
            <a:solidFill>
              <a:srgbClr val="CCFF66"/>
            </a:solidFill>
            <a:ln w="9525" algn="ctr">
              <a:noFill/>
              <a:miter lim="800000"/>
              <a:headEnd/>
              <a:tailEnd/>
            </a:ln>
          </p:spPr>
          <p:txBody>
            <a:bodyPr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dirty="0">
                  <a:solidFill>
                    <a:srgbClr val="0000FF"/>
                  </a:solidFill>
                  <a:ea typeface="华文新魏" pitchFamily="2" charset="-122"/>
                </a:rPr>
                <a:t>7</a:t>
              </a:r>
              <a:endParaRPr lang="en-US" altLang="zh-CN" sz="2400" b="1" u="sng" dirty="0">
                <a:solidFill>
                  <a:srgbClr val="FF3300"/>
                </a:solidFill>
                <a:ea typeface="华文新魏" pitchFamily="2" charset="-122"/>
              </a:endParaRPr>
            </a:p>
          </p:txBody>
        </p:sp>
        <p:sp>
          <p:nvSpPr>
            <p:cNvPr id="22560" name="Oval 20"/>
            <p:cNvSpPr>
              <a:spLocks noChangeArrowheads="1"/>
            </p:cNvSpPr>
            <p:nvPr/>
          </p:nvSpPr>
          <p:spPr bwMode="auto">
            <a:xfrm>
              <a:off x="2814" y="2063"/>
              <a:ext cx="161" cy="160"/>
            </a:xfrm>
            <a:prstGeom prst="ellipse">
              <a:avLst/>
            </a:prstGeom>
            <a:solidFill>
              <a:srgbClr val="99FF33"/>
            </a:solidFill>
            <a:ln w="9525" algn="ctr">
              <a:solidFill>
                <a:schemeClr val="tx1"/>
              </a:solidFill>
              <a:round/>
              <a:headEnd/>
              <a:tailEnd/>
            </a:ln>
          </p:spPr>
          <p:txBody>
            <a:bodyPr wrap="none" tIns="72000" anchor="ctr"/>
            <a:lstStyle/>
            <a:p>
              <a:endParaRPr lang="zh-CN" altLang="en-US"/>
            </a:p>
          </p:txBody>
        </p:sp>
        <p:sp>
          <p:nvSpPr>
            <p:cNvPr id="22561" name="Oval 21"/>
            <p:cNvSpPr>
              <a:spLocks noChangeArrowheads="1"/>
            </p:cNvSpPr>
            <p:nvPr/>
          </p:nvSpPr>
          <p:spPr bwMode="auto">
            <a:xfrm>
              <a:off x="3103" y="2472"/>
              <a:ext cx="161" cy="160"/>
            </a:xfrm>
            <a:prstGeom prst="ellipse">
              <a:avLst/>
            </a:prstGeom>
            <a:solidFill>
              <a:srgbClr val="99FF33"/>
            </a:solidFill>
            <a:ln w="9525" algn="ctr">
              <a:solidFill>
                <a:schemeClr val="tx1"/>
              </a:solidFill>
              <a:round/>
              <a:headEnd/>
              <a:tailEnd/>
            </a:ln>
          </p:spPr>
          <p:txBody>
            <a:bodyPr wrap="none" tIns="72000" anchor="ctr"/>
            <a:lstStyle/>
            <a:p>
              <a:endParaRPr lang="zh-CN" altLang="en-US"/>
            </a:p>
          </p:txBody>
        </p:sp>
        <p:sp>
          <p:nvSpPr>
            <p:cNvPr id="22562" name="Oval 22"/>
            <p:cNvSpPr>
              <a:spLocks noChangeArrowheads="1"/>
            </p:cNvSpPr>
            <p:nvPr/>
          </p:nvSpPr>
          <p:spPr bwMode="auto">
            <a:xfrm>
              <a:off x="3104" y="2961"/>
              <a:ext cx="161" cy="160"/>
            </a:xfrm>
            <a:prstGeom prst="ellipse">
              <a:avLst/>
            </a:prstGeom>
            <a:solidFill>
              <a:srgbClr val="D60093"/>
            </a:solidFill>
            <a:ln w="9525" algn="ctr">
              <a:solidFill>
                <a:schemeClr val="tx1"/>
              </a:solidFill>
              <a:round/>
              <a:headEnd/>
              <a:tailEnd/>
            </a:ln>
          </p:spPr>
          <p:txBody>
            <a:bodyPr wrap="none" tIns="72000" anchor="ctr"/>
            <a:lstStyle/>
            <a:p>
              <a:endParaRPr lang="zh-CN" altLang="en-US"/>
            </a:p>
          </p:txBody>
        </p:sp>
        <p:sp>
          <p:nvSpPr>
            <p:cNvPr id="22563" name="Oval 23"/>
            <p:cNvSpPr>
              <a:spLocks noChangeArrowheads="1"/>
            </p:cNvSpPr>
            <p:nvPr/>
          </p:nvSpPr>
          <p:spPr bwMode="auto">
            <a:xfrm>
              <a:off x="2809" y="3346"/>
              <a:ext cx="161" cy="160"/>
            </a:xfrm>
            <a:prstGeom prst="ellipse">
              <a:avLst/>
            </a:prstGeom>
            <a:solidFill>
              <a:srgbClr val="99FF33"/>
            </a:solidFill>
            <a:ln w="9525" algn="ctr">
              <a:solidFill>
                <a:schemeClr val="tx1"/>
              </a:solidFill>
              <a:round/>
              <a:headEnd/>
              <a:tailEnd/>
            </a:ln>
          </p:spPr>
          <p:txBody>
            <a:bodyPr wrap="none" tIns="72000" anchor="ctr"/>
            <a:lstStyle/>
            <a:p>
              <a:endParaRPr lang="zh-CN" altLang="en-US"/>
            </a:p>
          </p:txBody>
        </p:sp>
        <p:sp>
          <p:nvSpPr>
            <p:cNvPr id="22564" name="Oval 24"/>
            <p:cNvSpPr>
              <a:spLocks noChangeArrowheads="1"/>
            </p:cNvSpPr>
            <p:nvPr/>
          </p:nvSpPr>
          <p:spPr bwMode="auto">
            <a:xfrm>
              <a:off x="2354" y="3507"/>
              <a:ext cx="161" cy="160"/>
            </a:xfrm>
            <a:prstGeom prst="ellipse">
              <a:avLst/>
            </a:prstGeom>
            <a:solidFill>
              <a:srgbClr val="99FF33"/>
            </a:solidFill>
            <a:ln w="9525" algn="ctr">
              <a:solidFill>
                <a:schemeClr val="tx1"/>
              </a:solidFill>
              <a:round/>
              <a:headEnd/>
              <a:tailEnd/>
            </a:ln>
          </p:spPr>
          <p:txBody>
            <a:bodyPr wrap="none" tIns="72000" anchor="ctr"/>
            <a:lstStyle/>
            <a:p>
              <a:endParaRPr lang="zh-CN" altLang="en-US"/>
            </a:p>
          </p:txBody>
        </p:sp>
        <p:sp>
          <p:nvSpPr>
            <p:cNvPr id="22565" name="Oval 25"/>
            <p:cNvSpPr>
              <a:spLocks noChangeArrowheads="1"/>
            </p:cNvSpPr>
            <p:nvPr/>
          </p:nvSpPr>
          <p:spPr bwMode="auto">
            <a:xfrm rot="5400000" flipH="1">
              <a:off x="1881" y="3345"/>
              <a:ext cx="161" cy="160"/>
            </a:xfrm>
            <a:prstGeom prst="ellipse">
              <a:avLst/>
            </a:prstGeom>
            <a:solidFill>
              <a:srgbClr val="99FF33"/>
            </a:solidFill>
            <a:ln w="9525" algn="ctr">
              <a:solidFill>
                <a:schemeClr val="tx1"/>
              </a:solidFill>
              <a:round/>
              <a:headEnd/>
              <a:tailEnd/>
            </a:ln>
          </p:spPr>
          <p:txBody>
            <a:bodyPr wrap="none" tIns="72000" anchor="ctr"/>
            <a:lstStyle/>
            <a:p>
              <a:endParaRPr lang="zh-CN" altLang="en-US"/>
            </a:p>
          </p:txBody>
        </p:sp>
        <p:sp>
          <p:nvSpPr>
            <p:cNvPr id="22566" name="Oval 26"/>
            <p:cNvSpPr>
              <a:spLocks noChangeArrowheads="1"/>
            </p:cNvSpPr>
            <p:nvPr/>
          </p:nvSpPr>
          <p:spPr bwMode="auto">
            <a:xfrm rot="5400000" flipH="1">
              <a:off x="1592" y="2952"/>
              <a:ext cx="161" cy="160"/>
            </a:xfrm>
            <a:prstGeom prst="ellipse">
              <a:avLst/>
            </a:prstGeom>
            <a:solidFill>
              <a:srgbClr val="99FF33"/>
            </a:solidFill>
            <a:ln w="9525" algn="ctr">
              <a:solidFill>
                <a:schemeClr val="tx1"/>
              </a:solidFill>
              <a:round/>
              <a:headEnd/>
              <a:tailEnd/>
            </a:ln>
          </p:spPr>
          <p:txBody>
            <a:bodyPr wrap="none" tIns="72000" anchor="ctr"/>
            <a:lstStyle/>
            <a:p>
              <a:endParaRPr lang="zh-CN" altLang="en-US"/>
            </a:p>
          </p:txBody>
        </p:sp>
        <p:sp>
          <p:nvSpPr>
            <p:cNvPr id="22567" name="Oval 27"/>
            <p:cNvSpPr>
              <a:spLocks noChangeArrowheads="1"/>
            </p:cNvSpPr>
            <p:nvPr/>
          </p:nvSpPr>
          <p:spPr bwMode="auto">
            <a:xfrm rot="5400000" flipH="1">
              <a:off x="1599" y="2463"/>
              <a:ext cx="161" cy="160"/>
            </a:xfrm>
            <a:prstGeom prst="ellipse">
              <a:avLst/>
            </a:prstGeom>
            <a:solidFill>
              <a:srgbClr val="99FF33"/>
            </a:solidFill>
            <a:ln w="9525" algn="ctr">
              <a:solidFill>
                <a:schemeClr val="tx1"/>
              </a:solidFill>
              <a:round/>
              <a:headEnd/>
              <a:tailEnd/>
            </a:ln>
          </p:spPr>
          <p:txBody>
            <a:bodyPr wrap="none" tIns="72000" anchor="ctr"/>
            <a:lstStyle/>
            <a:p>
              <a:endParaRPr lang="zh-CN" altLang="en-US"/>
            </a:p>
          </p:txBody>
        </p:sp>
        <p:sp>
          <p:nvSpPr>
            <p:cNvPr id="22568" name="Oval 28"/>
            <p:cNvSpPr>
              <a:spLocks noChangeArrowheads="1"/>
            </p:cNvSpPr>
            <p:nvPr/>
          </p:nvSpPr>
          <p:spPr bwMode="auto">
            <a:xfrm rot="5400000" flipH="1">
              <a:off x="1886" y="2070"/>
              <a:ext cx="161" cy="160"/>
            </a:xfrm>
            <a:prstGeom prst="ellipse">
              <a:avLst/>
            </a:prstGeom>
            <a:solidFill>
              <a:srgbClr val="99FF33"/>
            </a:solidFill>
            <a:ln w="9525" algn="ctr">
              <a:solidFill>
                <a:schemeClr val="tx1"/>
              </a:solidFill>
              <a:round/>
              <a:headEnd/>
              <a:tailEnd/>
            </a:ln>
          </p:spPr>
          <p:txBody>
            <a:bodyPr wrap="none" tIns="72000" anchor="ctr"/>
            <a:lstStyle/>
            <a:p>
              <a:endParaRPr lang="zh-CN" altLang="en-US"/>
            </a:p>
          </p:txBody>
        </p:sp>
      </p:grpSp>
      <p:sp>
        <p:nvSpPr>
          <p:cNvPr id="589853" name="AutoShape 29"/>
          <p:cNvSpPr>
            <a:spLocks noChangeArrowheads="1"/>
          </p:cNvSpPr>
          <p:nvPr/>
        </p:nvSpPr>
        <p:spPr bwMode="auto">
          <a:xfrm>
            <a:off x="5623644" y="2524274"/>
            <a:ext cx="2061598" cy="2054877"/>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0302 h 21600"/>
            </a:gdLst>
            <a:ahLst/>
            <a:cxnLst>
              <a:cxn ang="T8">
                <a:pos x="T0" y="T1"/>
              </a:cxn>
              <a:cxn ang="T9">
                <a:pos x="T2" y="T3"/>
              </a:cxn>
              <a:cxn ang="T10">
                <a:pos x="T4" y="T5"/>
              </a:cxn>
              <a:cxn ang="T11">
                <a:pos x="T6" y="T7"/>
              </a:cxn>
            </a:cxnLst>
            <a:rect l="T12" t="T13" r="T14" b="T15"/>
            <a:pathLst>
              <a:path w="21600" h="21600">
                <a:moveTo>
                  <a:pt x="8972" y="16300"/>
                </a:moveTo>
                <a:cubicBezTo>
                  <a:pt x="6602" y="15512"/>
                  <a:pt x="5004" y="13296"/>
                  <a:pt x="5004" y="10800"/>
                </a:cubicBezTo>
                <a:cubicBezTo>
                  <a:pt x="5004" y="7598"/>
                  <a:pt x="7598" y="5004"/>
                  <a:pt x="10800" y="5004"/>
                </a:cubicBezTo>
                <a:cubicBezTo>
                  <a:pt x="14001" y="5004"/>
                  <a:pt x="16596" y="7598"/>
                  <a:pt x="16596" y="10800"/>
                </a:cubicBezTo>
                <a:cubicBezTo>
                  <a:pt x="16596" y="13296"/>
                  <a:pt x="14997" y="15512"/>
                  <a:pt x="12627" y="16300"/>
                </a:cubicBezTo>
                <a:lnTo>
                  <a:pt x="14205" y="21048"/>
                </a:lnTo>
                <a:cubicBezTo>
                  <a:pt x="18620" y="19581"/>
                  <a:pt x="21600" y="15452"/>
                  <a:pt x="21600" y="10800"/>
                </a:cubicBezTo>
                <a:cubicBezTo>
                  <a:pt x="21600" y="4835"/>
                  <a:pt x="16764" y="0"/>
                  <a:pt x="10800" y="0"/>
                </a:cubicBezTo>
                <a:cubicBezTo>
                  <a:pt x="4835" y="0"/>
                  <a:pt x="0" y="4835"/>
                  <a:pt x="0" y="10800"/>
                </a:cubicBezTo>
                <a:cubicBezTo>
                  <a:pt x="-1" y="15452"/>
                  <a:pt x="2979" y="19581"/>
                  <a:pt x="7394" y="21048"/>
                </a:cubicBezTo>
                <a:lnTo>
                  <a:pt x="8972" y="16300"/>
                </a:lnTo>
                <a:close/>
              </a:path>
            </a:pathLst>
          </a:custGeom>
          <a:solidFill>
            <a:srgbClr val="99FF33">
              <a:alpha val="91000"/>
            </a:srgbClr>
          </a:solidFill>
          <a:ln w="9525" algn="ctr">
            <a:noFill/>
            <a:miter lim="800000"/>
            <a:headEnd/>
            <a:tailEnd/>
          </a:ln>
        </p:spPr>
        <p:txBody>
          <a:bodyPr wrap="none" tIns="72000" anchor="ctr"/>
          <a:lstStyle/>
          <a:p>
            <a:pPr marL="342900" indent="-342900" eaLnBrk="1" hangingPunct="1">
              <a:lnSpc>
                <a:spcPct val="80000"/>
              </a:lnSpc>
              <a:spcBef>
                <a:spcPct val="20000"/>
              </a:spcBef>
              <a:buClr>
                <a:schemeClr val="hlink"/>
              </a:buClr>
              <a:buSzPct val="65000"/>
              <a:buFont typeface="Wingdings" pitchFamily="2" charset="2"/>
              <a:buNone/>
            </a:pPr>
            <a:endParaRPr lang="en-US" altLang="zh-CN" sz="2400" b="1" u="sng">
              <a:solidFill>
                <a:srgbClr val="FF3300"/>
              </a:solidFill>
              <a:ea typeface="华文新魏" pitchFamily="2" charset="-122"/>
            </a:endParaRPr>
          </a:p>
          <a:p>
            <a:pPr marL="342900" indent="-342900" eaLnBrk="1" hangingPunct="1">
              <a:lnSpc>
                <a:spcPct val="80000"/>
              </a:lnSpc>
              <a:spcBef>
                <a:spcPct val="20000"/>
              </a:spcBef>
              <a:buClr>
                <a:schemeClr val="hlink"/>
              </a:buClr>
              <a:buSzPct val="65000"/>
              <a:buFont typeface="Wingdings" pitchFamily="2" charset="2"/>
              <a:buNone/>
            </a:pPr>
            <a:endParaRPr lang="en-US" altLang="zh-CN" sz="2400" b="1" u="sng">
              <a:solidFill>
                <a:srgbClr val="FF3300"/>
              </a:solidFill>
              <a:ea typeface="华文新魏" pitchFamily="2" charset="-122"/>
            </a:endParaRPr>
          </a:p>
        </p:txBody>
      </p:sp>
      <p:sp>
        <p:nvSpPr>
          <p:cNvPr id="589854" name="AutoShape 30"/>
          <p:cNvSpPr>
            <a:spLocks noChangeArrowheads="1"/>
          </p:cNvSpPr>
          <p:nvPr/>
        </p:nvSpPr>
        <p:spPr bwMode="auto">
          <a:xfrm rot="-9600000">
            <a:off x="5319713" y="2297262"/>
            <a:ext cx="2698750" cy="2859087"/>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6458 w 21600"/>
              <a:gd name="T13" fmla="*/ 0 h 21600"/>
              <a:gd name="T14" fmla="*/ 15142 w 21600"/>
              <a:gd name="T15" fmla="*/ 4231 h 21600"/>
            </a:gdLst>
            <a:ahLst/>
            <a:cxnLst>
              <a:cxn ang="T8">
                <a:pos x="T0" y="T1"/>
              </a:cxn>
              <a:cxn ang="T9">
                <a:pos x="T2" y="T3"/>
              </a:cxn>
              <a:cxn ang="T10">
                <a:pos x="T4" y="T5"/>
              </a:cxn>
              <a:cxn ang="T11">
                <a:pos x="T6" y="T7"/>
              </a:cxn>
            </a:cxnLst>
            <a:rect l="T12" t="T13" r="T14" b="T15"/>
            <a:pathLst>
              <a:path w="21600" h="21600">
                <a:moveTo>
                  <a:pt x="9052" y="3842"/>
                </a:moveTo>
                <a:cubicBezTo>
                  <a:pt x="9623" y="3698"/>
                  <a:pt x="10210" y="3625"/>
                  <a:pt x="10800" y="3626"/>
                </a:cubicBezTo>
                <a:cubicBezTo>
                  <a:pt x="11389" y="3626"/>
                  <a:pt x="11976" y="3698"/>
                  <a:pt x="12547" y="3842"/>
                </a:cubicBezTo>
                <a:lnTo>
                  <a:pt x="13431" y="325"/>
                </a:lnTo>
                <a:cubicBezTo>
                  <a:pt x="12570" y="109"/>
                  <a:pt x="11687" y="-1"/>
                  <a:pt x="10799" y="0"/>
                </a:cubicBezTo>
                <a:cubicBezTo>
                  <a:pt x="9912" y="0"/>
                  <a:pt x="9029" y="109"/>
                  <a:pt x="8168" y="325"/>
                </a:cubicBezTo>
                <a:lnTo>
                  <a:pt x="9052" y="3842"/>
                </a:lnTo>
                <a:close/>
              </a:path>
            </a:pathLst>
          </a:custGeom>
          <a:solidFill>
            <a:schemeClr val="accent2"/>
          </a:solidFill>
          <a:ln w="9525" algn="ctr">
            <a:solidFill>
              <a:schemeClr val="tx1"/>
            </a:solidFill>
            <a:miter lim="800000"/>
            <a:headEnd/>
            <a:tailEnd/>
          </a:ln>
        </p:spPr>
        <p:txBody>
          <a:bodyPr wrap="none" tIns="72000" anchor="ctr"/>
          <a:lstStyle/>
          <a:p>
            <a:endParaRPr lang="zh-CN" altLang="en-US"/>
          </a:p>
        </p:txBody>
      </p:sp>
      <p:grpSp>
        <p:nvGrpSpPr>
          <p:cNvPr id="4" name="Group 31"/>
          <p:cNvGrpSpPr>
            <a:grpSpLocks/>
          </p:cNvGrpSpPr>
          <p:nvPr/>
        </p:nvGrpSpPr>
        <p:grpSpPr bwMode="auto">
          <a:xfrm>
            <a:off x="5483225" y="2409974"/>
            <a:ext cx="2316163" cy="2136775"/>
            <a:chOff x="2115" y="1899"/>
            <a:chExt cx="1459" cy="1346"/>
          </a:xfrm>
        </p:grpSpPr>
        <p:sp>
          <p:nvSpPr>
            <p:cNvPr id="22540" name="Rectangle 32"/>
            <p:cNvSpPr>
              <a:spLocks noChangeArrowheads="1"/>
            </p:cNvSpPr>
            <p:nvPr/>
          </p:nvSpPr>
          <p:spPr bwMode="auto">
            <a:xfrm>
              <a:off x="2115" y="2313"/>
              <a:ext cx="335" cy="258"/>
            </a:xfrm>
            <a:prstGeom prst="rect">
              <a:avLst/>
            </a:prstGeom>
            <a:noFill/>
            <a:ln w="9525" algn="ctr">
              <a:noFill/>
              <a:miter lim="800000"/>
              <a:headEnd/>
              <a:tailEnd/>
            </a:ln>
          </p:spPr>
          <p:txBody>
            <a:bodyPr wrap="none"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ea typeface="华文新魏" pitchFamily="2" charset="-122"/>
                </a:rPr>
                <a:t>+7</a:t>
              </a:r>
            </a:p>
          </p:txBody>
        </p:sp>
        <p:sp>
          <p:nvSpPr>
            <p:cNvPr id="22541" name="Rectangle 33"/>
            <p:cNvSpPr>
              <a:spLocks noChangeArrowheads="1"/>
            </p:cNvSpPr>
            <p:nvPr/>
          </p:nvSpPr>
          <p:spPr bwMode="auto">
            <a:xfrm>
              <a:off x="2188" y="2690"/>
              <a:ext cx="223" cy="258"/>
            </a:xfrm>
            <a:prstGeom prst="rect">
              <a:avLst/>
            </a:prstGeom>
            <a:noFill/>
            <a:ln w="9525" algn="ctr">
              <a:noFill/>
              <a:miter lim="800000"/>
              <a:headEnd/>
              <a:tailEnd/>
            </a:ln>
          </p:spPr>
          <p:txBody>
            <a:bodyPr wrap="none"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ea typeface="华文新魏" pitchFamily="2" charset="-122"/>
                </a:rPr>
                <a:t>8</a:t>
              </a:r>
            </a:p>
          </p:txBody>
        </p:sp>
        <p:sp>
          <p:nvSpPr>
            <p:cNvPr id="22542" name="Rectangle 34"/>
            <p:cNvSpPr>
              <a:spLocks noChangeArrowheads="1"/>
            </p:cNvSpPr>
            <p:nvPr/>
          </p:nvSpPr>
          <p:spPr bwMode="auto">
            <a:xfrm>
              <a:off x="2396" y="2010"/>
              <a:ext cx="223" cy="258"/>
            </a:xfrm>
            <a:prstGeom prst="rect">
              <a:avLst/>
            </a:prstGeom>
            <a:noFill/>
            <a:ln w="9525" algn="ctr">
              <a:noFill/>
              <a:miter lim="800000"/>
              <a:headEnd/>
              <a:tailEnd/>
            </a:ln>
          </p:spPr>
          <p:txBody>
            <a:bodyPr wrap="none"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ea typeface="华文新魏" pitchFamily="2" charset="-122"/>
                </a:rPr>
                <a:t>6</a:t>
              </a:r>
            </a:p>
          </p:txBody>
        </p:sp>
        <p:sp>
          <p:nvSpPr>
            <p:cNvPr id="22543" name="Rectangle 35"/>
            <p:cNvSpPr>
              <a:spLocks noChangeArrowheads="1"/>
            </p:cNvSpPr>
            <p:nvPr/>
          </p:nvSpPr>
          <p:spPr bwMode="auto">
            <a:xfrm>
              <a:off x="2693" y="1899"/>
              <a:ext cx="335" cy="258"/>
            </a:xfrm>
            <a:prstGeom prst="rect">
              <a:avLst/>
            </a:prstGeom>
            <a:noFill/>
            <a:ln w="9525" algn="ctr">
              <a:noFill/>
              <a:miter lim="800000"/>
              <a:headEnd/>
              <a:tailEnd/>
            </a:ln>
          </p:spPr>
          <p:txBody>
            <a:bodyPr wrap="none"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dirty="0">
                  <a:ea typeface="华文新魏" pitchFamily="2" charset="-122"/>
                </a:rPr>
                <a:t>+5</a:t>
              </a:r>
            </a:p>
          </p:txBody>
        </p:sp>
        <p:sp>
          <p:nvSpPr>
            <p:cNvPr id="22544" name="Rectangle 36"/>
            <p:cNvSpPr>
              <a:spLocks noChangeArrowheads="1"/>
            </p:cNvSpPr>
            <p:nvPr/>
          </p:nvSpPr>
          <p:spPr bwMode="auto">
            <a:xfrm>
              <a:off x="3110" y="2012"/>
              <a:ext cx="223" cy="258"/>
            </a:xfrm>
            <a:prstGeom prst="rect">
              <a:avLst/>
            </a:prstGeom>
            <a:noFill/>
            <a:ln w="9525" algn="ctr">
              <a:noFill/>
              <a:miter lim="800000"/>
              <a:headEnd/>
              <a:tailEnd/>
            </a:ln>
          </p:spPr>
          <p:txBody>
            <a:bodyPr wrap="none"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ea typeface="华文新魏" pitchFamily="2" charset="-122"/>
                </a:rPr>
                <a:t>4</a:t>
              </a:r>
            </a:p>
          </p:txBody>
        </p:sp>
        <p:sp>
          <p:nvSpPr>
            <p:cNvPr id="22545" name="Rectangle 37"/>
            <p:cNvSpPr>
              <a:spLocks noChangeArrowheads="1"/>
            </p:cNvSpPr>
            <p:nvPr/>
          </p:nvSpPr>
          <p:spPr bwMode="auto">
            <a:xfrm>
              <a:off x="3351" y="2317"/>
              <a:ext cx="223" cy="258"/>
            </a:xfrm>
            <a:prstGeom prst="rect">
              <a:avLst/>
            </a:prstGeom>
            <a:noFill/>
            <a:ln w="9525" algn="ctr">
              <a:noFill/>
              <a:miter lim="800000"/>
              <a:headEnd/>
              <a:tailEnd/>
            </a:ln>
          </p:spPr>
          <p:txBody>
            <a:bodyPr wrap="none"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ea typeface="华文新魏" pitchFamily="2" charset="-122"/>
                </a:rPr>
                <a:t>3</a:t>
              </a:r>
            </a:p>
          </p:txBody>
        </p:sp>
        <p:sp>
          <p:nvSpPr>
            <p:cNvPr id="22546" name="Rectangle 38"/>
            <p:cNvSpPr>
              <a:spLocks noChangeArrowheads="1"/>
            </p:cNvSpPr>
            <p:nvPr/>
          </p:nvSpPr>
          <p:spPr bwMode="auto">
            <a:xfrm>
              <a:off x="3336" y="2686"/>
              <a:ext cx="223" cy="258"/>
            </a:xfrm>
            <a:prstGeom prst="rect">
              <a:avLst/>
            </a:prstGeom>
            <a:noFill/>
            <a:ln w="9525" algn="ctr">
              <a:noFill/>
              <a:miter lim="800000"/>
              <a:headEnd/>
              <a:tailEnd/>
            </a:ln>
          </p:spPr>
          <p:txBody>
            <a:bodyPr wrap="none"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ea typeface="华文新魏" pitchFamily="2" charset="-122"/>
                </a:rPr>
                <a:t>2</a:t>
              </a:r>
            </a:p>
          </p:txBody>
        </p:sp>
        <p:sp>
          <p:nvSpPr>
            <p:cNvPr id="22547" name="Rectangle 39"/>
            <p:cNvSpPr>
              <a:spLocks noChangeArrowheads="1"/>
            </p:cNvSpPr>
            <p:nvPr/>
          </p:nvSpPr>
          <p:spPr bwMode="auto">
            <a:xfrm>
              <a:off x="3121" y="2951"/>
              <a:ext cx="223" cy="258"/>
            </a:xfrm>
            <a:prstGeom prst="rect">
              <a:avLst/>
            </a:prstGeom>
            <a:noFill/>
            <a:ln w="9525" algn="ctr">
              <a:noFill/>
              <a:miter lim="800000"/>
              <a:headEnd/>
              <a:tailEnd/>
            </a:ln>
          </p:spPr>
          <p:txBody>
            <a:bodyPr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ea typeface="华文新魏" pitchFamily="2" charset="-122"/>
                </a:rPr>
                <a:t>1</a:t>
              </a:r>
            </a:p>
          </p:txBody>
        </p:sp>
        <p:sp>
          <p:nvSpPr>
            <p:cNvPr id="22548" name="Rectangle 40"/>
            <p:cNvSpPr>
              <a:spLocks noChangeArrowheads="1"/>
            </p:cNvSpPr>
            <p:nvPr/>
          </p:nvSpPr>
          <p:spPr bwMode="auto">
            <a:xfrm>
              <a:off x="2405" y="2987"/>
              <a:ext cx="223" cy="258"/>
            </a:xfrm>
            <a:prstGeom prst="rect">
              <a:avLst/>
            </a:prstGeom>
            <a:noFill/>
            <a:ln w="9525" algn="ctr">
              <a:noFill/>
              <a:miter lim="800000"/>
              <a:headEnd/>
              <a:tailEnd/>
            </a:ln>
          </p:spPr>
          <p:txBody>
            <a:bodyPr wrap="none"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ea typeface="华文新魏" pitchFamily="2" charset="-122"/>
                </a:rPr>
                <a:t>9</a:t>
              </a:r>
            </a:p>
          </p:txBody>
        </p:sp>
      </p:grpSp>
      <p:sp>
        <p:nvSpPr>
          <p:cNvPr id="589875" name="Oval 51"/>
          <p:cNvSpPr>
            <a:spLocks noChangeArrowheads="1"/>
          </p:cNvSpPr>
          <p:nvPr/>
        </p:nvSpPr>
        <p:spPr bwMode="auto">
          <a:xfrm>
            <a:off x="6478588" y="4119712"/>
            <a:ext cx="444500" cy="431800"/>
          </a:xfrm>
          <a:prstGeom prst="ellipse">
            <a:avLst/>
          </a:prstGeom>
          <a:noFill/>
          <a:ln w="38100" algn="ctr">
            <a:solidFill>
              <a:srgbClr val="0099FF"/>
            </a:solidFill>
            <a:round/>
            <a:headEnd/>
            <a:tailEnd/>
          </a:ln>
        </p:spPr>
        <p:txBody>
          <a:bodyPr wrap="none" tIns="72000" anchor="ctr"/>
          <a:lstStyle/>
          <a:p>
            <a:endParaRPr lang="zh-CN" altLang="en-US"/>
          </a:p>
        </p:txBody>
      </p:sp>
      <p:sp>
        <p:nvSpPr>
          <p:cNvPr id="42"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12</a:t>
            </a:fld>
            <a:r>
              <a:rPr lang="en-US" altLang="zh-CN" sz="1400" dirty="0" smtClean="0">
                <a:solidFill>
                  <a:srgbClr val="0D7157"/>
                </a:solidFill>
              </a:rPr>
              <a:t>- </a:t>
            </a:r>
            <a:endParaRPr lang="en-US" altLang="zh-CN" sz="1400" dirty="0">
              <a:solidFill>
                <a:srgbClr val="0D7157"/>
              </a:solidFill>
            </a:endParaRPr>
          </a:p>
        </p:txBody>
      </p:sp>
      <p:pic>
        <p:nvPicPr>
          <p:cNvPr id="43" name="图片 42"/>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88" t="26344" r="-688" b="26235"/>
          <a:stretch/>
        </p:blipFill>
        <p:spPr>
          <a:xfrm>
            <a:off x="164329" y="1356745"/>
            <a:ext cx="4608512" cy="1639017"/>
          </a:xfrm>
          <a:prstGeom prst="rect">
            <a:avLst/>
          </a:prstGeom>
        </p:spPr>
      </p:pic>
    </p:spTree>
    <p:custDataLst>
      <p:tags r:id="rId1"/>
    </p:custDataLst>
  </p:cSld>
  <p:clrMapOvr>
    <a:masterClrMapping/>
  </p:clrMapOvr>
  <p:transition advTm="128531"/>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9826"/>
                                        </p:tgtEl>
                                        <p:attrNameLst>
                                          <p:attrName>style.visibility</p:attrName>
                                        </p:attrNameLst>
                                      </p:cBhvr>
                                      <p:to>
                                        <p:strVal val="visible"/>
                                      </p:to>
                                    </p:set>
                                    <p:anim calcmode="lin" valueType="num">
                                      <p:cBhvr additive="base">
                                        <p:cTn id="7" dur="500" fill="hold"/>
                                        <p:tgtEl>
                                          <p:spTgt spid="589826"/>
                                        </p:tgtEl>
                                        <p:attrNameLst>
                                          <p:attrName>ppt_x</p:attrName>
                                        </p:attrNameLst>
                                      </p:cBhvr>
                                      <p:tavLst>
                                        <p:tav tm="0">
                                          <p:val>
                                            <p:strVal val="#ppt_x"/>
                                          </p:val>
                                        </p:tav>
                                        <p:tav tm="100000">
                                          <p:val>
                                            <p:strVal val="#ppt_x"/>
                                          </p:val>
                                        </p:tav>
                                      </p:tavLst>
                                    </p:anim>
                                    <p:anim calcmode="lin" valueType="num">
                                      <p:cBhvr additive="base">
                                        <p:cTn id="8" dur="500" fill="hold"/>
                                        <p:tgtEl>
                                          <p:spTgt spid="5898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898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98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98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8" presetClass="emph" presetSubtype="0" fill="hold" nodeType="clickEffect">
                                  <p:stCondLst>
                                    <p:cond delay="0"/>
                                  </p:stCondLst>
                                  <p:childTnLst>
                                    <p:animRot by="10800000">
                                      <p:cBhvr>
                                        <p:cTn id="27" dur="5000" fill="hold"/>
                                        <p:tgtEl>
                                          <p:spTgt spid="2"/>
                                        </p:tgtEl>
                                        <p:attrNameLst>
                                          <p:attrName>r</p:attrName>
                                        </p:attrNameLst>
                                      </p:cBhvr>
                                    </p:animRo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mph" presetSubtype="0" fill="hold" nodeType="clickEffect">
                                  <p:stCondLst>
                                    <p:cond delay="0"/>
                                  </p:stCondLst>
                                  <p:childTnLst>
                                    <p:animRot by="15120000">
                                      <p:cBhvr>
                                        <p:cTn id="31" dur="5000" fill="hold"/>
                                        <p:tgtEl>
                                          <p:spTgt spid="2"/>
                                        </p:tgtEl>
                                        <p:attrNameLst>
                                          <p:attrName>r</p:attrName>
                                        </p:attrNameLst>
                                      </p:cBhvr>
                                    </p:animRo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89829">
                                            <p:txEl>
                                              <p:pRg st="2" end="2"/>
                                            </p:txEl>
                                          </p:spTgt>
                                        </p:tgtEl>
                                        <p:attrNameLst>
                                          <p:attrName>style.visibility</p:attrName>
                                        </p:attrNameLst>
                                      </p:cBhvr>
                                      <p:to>
                                        <p:strVal val="visible"/>
                                      </p:to>
                                    </p:set>
                                    <p:anim calcmode="lin" valueType="num">
                                      <p:cBhvr additive="base">
                                        <p:cTn id="36" dur="500" fill="hold"/>
                                        <p:tgtEl>
                                          <p:spTgt spid="589829">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58982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589829">
                                            <p:txEl>
                                              <p:pRg st="3" end="3"/>
                                            </p:txEl>
                                          </p:spTgt>
                                        </p:tgtEl>
                                        <p:attrNameLst>
                                          <p:attrName>style.visibility</p:attrName>
                                        </p:attrNameLst>
                                      </p:cBhvr>
                                      <p:to>
                                        <p:strVal val="visible"/>
                                      </p:to>
                                    </p:set>
                                    <p:anim calcmode="lin" valueType="num">
                                      <p:cBhvr additive="base">
                                        <p:cTn id="42" dur="500" fill="hold"/>
                                        <p:tgtEl>
                                          <p:spTgt spid="589829">
                                            <p:txEl>
                                              <p:pRg st="3" end="3"/>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8982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826" grpId="0" animBg="1"/>
      <p:bldP spid="589829" grpId="0" uiExpand="1" build="p"/>
      <p:bldP spid="589853" grpId="0" animBg="1"/>
      <p:bldP spid="589854" grpId="0" animBg="1"/>
      <p:bldP spid="58987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5"/>
          <p:cNvSpPr>
            <a:spLocks noGrp="1"/>
          </p:cNvSpPr>
          <p:nvPr>
            <p:ph type="sldNum" sz="quarter" idx="4294967295"/>
          </p:nvPr>
        </p:nvSpPr>
        <p:spPr>
          <a:xfrm>
            <a:off x="6934200" y="6172200"/>
            <a:ext cx="12954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panose="030F0702030302020204" pitchFamily="66" charset="0"/>
              </a:defRPr>
            </a:lvl1pPr>
            <a:lvl2pPr marL="742950" indent="-285750">
              <a:spcBef>
                <a:spcPct val="20000"/>
              </a:spcBef>
              <a:buChar char="–"/>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Comic Sans MS" panose="030F0702030302020204" pitchFamily="66" charset="0"/>
              </a:defRPr>
            </a:lvl4pPr>
            <a:lvl5pPr marL="2057400" indent="-228600">
              <a:spcBef>
                <a:spcPct val="20000"/>
              </a:spcBef>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defRPr>
            </a:lvl9pPr>
          </a:lstStyle>
          <a:p>
            <a:pPr>
              <a:spcBef>
                <a:spcPct val="0"/>
              </a:spcBef>
              <a:buFontTx/>
              <a:buNone/>
            </a:pPr>
            <a:fld id="{AA366E4D-A2EC-4767-AE09-11BC684E18EA}" type="slidenum">
              <a:rPr lang="zh-CN" altLang="en-US" sz="1400">
                <a:latin typeface="Times New Roman" panose="02020603050405020304" pitchFamily="18" charset="0"/>
              </a:rPr>
              <a:pPr>
                <a:spcBef>
                  <a:spcPct val="0"/>
                </a:spcBef>
                <a:buFontTx/>
                <a:buNone/>
              </a:pPr>
              <a:t>120</a:t>
            </a:fld>
            <a:endParaRPr lang="en-US" altLang="zh-CN" sz="1400">
              <a:latin typeface="Times New Roman" panose="02020603050405020304" pitchFamily="18" charset="0"/>
            </a:endParaRPr>
          </a:p>
        </p:txBody>
      </p:sp>
      <p:sp>
        <p:nvSpPr>
          <p:cNvPr id="90115" name="Rectangle 2"/>
          <p:cNvSpPr>
            <a:spLocks noGrp="1" noChangeArrowheads="1"/>
          </p:cNvSpPr>
          <p:nvPr>
            <p:ph type="title"/>
          </p:nvPr>
        </p:nvSpPr>
        <p:spPr/>
        <p:txBody>
          <a:bodyPr/>
          <a:lstStyle/>
          <a:p>
            <a:r>
              <a:rPr lang="en-US" altLang="zh-CN" smtClean="0">
                <a:ea typeface="宋体" panose="02010600030101010101" pitchFamily="2" charset="-122"/>
              </a:rPr>
              <a:t>Utilities</a:t>
            </a:r>
          </a:p>
        </p:txBody>
      </p:sp>
      <p:sp>
        <p:nvSpPr>
          <p:cNvPr id="90116" name="Rectangle 3"/>
          <p:cNvSpPr>
            <a:spLocks noGrp="1" noChangeArrowheads="1"/>
          </p:cNvSpPr>
          <p:nvPr>
            <p:ph type="body" idx="1"/>
          </p:nvPr>
        </p:nvSpPr>
        <p:spPr>
          <a:xfrm>
            <a:off x="304800" y="1600200"/>
            <a:ext cx="8534400" cy="4419600"/>
          </a:xfrm>
        </p:spPr>
        <p:txBody>
          <a:bodyPr/>
          <a:lstStyle/>
          <a:p>
            <a:r>
              <a:rPr lang="en-US" altLang="zh-CN" smtClean="0">
                <a:ea typeface="宋体" panose="02010600030101010101" pitchFamily="2" charset="-122"/>
              </a:rPr>
              <a:t>Programming language</a:t>
            </a:r>
          </a:p>
          <a:p>
            <a:pPr lvl="1"/>
            <a:r>
              <a:rPr lang="en-US" altLang="zh-CN" smtClean="0">
                <a:ea typeface="宋体" panose="02010600030101010101" pitchFamily="2" charset="-122"/>
              </a:rPr>
              <a:t>ANSI C</a:t>
            </a:r>
          </a:p>
          <a:p>
            <a:r>
              <a:rPr lang="en-US" altLang="zh-CN" smtClean="0">
                <a:ea typeface="宋体" panose="02010600030101010101" pitchFamily="2" charset="-122"/>
              </a:rPr>
              <a:t>Compiler</a:t>
            </a:r>
          </a:p>
          <a:p>
            <a:pPr lvl="1"/>
            <a:r>
              <a:rPr lang="en-US" altLang="zh-CN" smtClean="0">
                <a:ea typeface="宋体" panose="02010600030101010101" pitchFamily="2" charset="-122"/>
              </a:rPr>
              <a:t>GNU-gcc</a:t>
            </a:r>
          </a:p>
          <a:p>
            <a:r>
              <a:rPr lang="en-US" altLang="zh-CN" smtClean="0">
                <a:ea typeface="宋体" panose="02010600030101010101" pitchFamily="2" charset="-122"/>
              </a:rPr>
              <a:t>Tools</a:t>
            </a:r>
          </a:p>
          <a:p>
            <a:pPr lvl="1"/>
            <a:r>
              <a:rPr lang="en-US" altLang="zh-CN" smtClean="0">
                <a:ea typeface="宋体" panose="02010600030101010101" pitchFamily="2" charset="-122"/>
              </a:rPr>
              <a:t>GNU tool chain</a:t>
            </a:r>
          </a:p>
        </p:txBody>
      </p:sp>
    </p:spTree>
    <p:extLst>
      <p:ext uri="{BB962C8B-B14F-4D97-AF65-F5344CB8AC3E}">
        <p14:creationId xmlns:p14="http://schemas.microsoft.com/office/powerpoint/2010/main" val="70628645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anose="02010600030101010101" pitchFamily="2" charset="-122"/>
              </a:rPr>
              <a:t>GNU</a:t>
            </a:r>
            <a:endParaRPr lang="zh-CN" altLang="en-US" dirty="0"/>
          </a:p>
        </p:txBody>
      </p:sp>
      <p:sp>
        <p:nvSpPr>
          <p:cNvPr id="3" name="内容占位符 2"/>
          <p:cNvSpPr>
            <a:spLocks noGrp="1"/>
          </p:cNvSpPr>
          <p:nvPr>
            <p:ph idx="1"/>
          </p:nvPr>
        </p:nvSpPr>
        <p:spPr/>
        <p:txBody>
          <a:bodyPr/>
          <a:lstStyle/>
          <a:p>
            <a:r>
              <a:rPr lang="en-US" altLang="zh-CN" dirty="0">
                <a:ea typeface="宋体" panose="02010600030101010101" pitchFamily="2" charset="-122"/>
              </a:rPr>
              <a:t>Free software </a:t>
            </a:r>
          </a:p>
          <a:p>
            <a:r>
              <a:rPr lang="en-US" altLang="zh-CN" dirty="0">
                <a:ea typeface="宋体" panose="02010600030101010101" pitchFamily="2" charset="-122"/>
              </a:rPr>
              <a:t>Richard Stallman, 1984</a:t>
            </a:r>
          </a:p>
          <a:p>
            <a:r>
              <a:rPr lang="en-US" altLang="zh-CN" dirty="0">
                <a:ea typeface="宋体" panose="02010600030101010101" pitchFamily="2" charset="-122"/>
              </a:rPr>
              <a:t>A complete Unix-like system with source code</a:t>
            </a:r>
          </a:p>
          <a:p>
            <a:r>
              <a:rPr lang="en-US" altLang="zh-CN" dirty="0">
                <a:ea typeface="宋体" panose="02010600030101010101" pitchFamily="2" charset="-122"/>
              </a:rPr>
              <a:t>An environment</a:t>
            </a:r>
          </a:p>
          <a:p>
            <a:pPr lvl="1"/>
            <a:r>
              <a:rPr lang="en-US" altLang="zh-CN" dirty="0">
                <a:ea typeface="宋体" panose="02010600030101010101" pitchFamily="2" charset="-122"/>
              </a:rPr>
              <a:t>All major components of a Unix operating system</a:t>
            </a:r>
          </a:p>
          <a:p>
            <a:pPr lvl="1"/>
            <a:r>
              <a:rPr lang="en-US" altLang="zh-CN" dirty="0">
                <a:ea typeface="宋体" panose="02010600030101010101" pitchFamily="2" charset="-122"/>
              </a:rPr>
              <a:t>Except for kernel</a:t>
            </a: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121</a:t>
            </a:fld>
            <a:r>
              <a:rPr lang="en-US" altLang="zh-CN" sz="1400" smtClean="0">
                <a:solidFill>
                  <a:srgbClr val="0D7157"/>
                </a:solidFill>
              </a:rPr>
              <a:t>- </a:t>
            </a:r>
            <a:endParaRPr lang="en-US" altLang="zh-CN" sz="1400" dirty="0">
              <a:solidFill>
                <a:srgbClr val="0D7157"/>
              </a:solidFill>
            </a:endParaRPr>
          </a:p>
        </p:txBody>
      </p:sp>
      <p:pic>
        <p:nvPicPr>
          <p:cNvPr id="9" name="图片 4" descr="225px-Rms_ifi_larg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30008" y="826824"/>
            <a:ext cx="1634480" cy="2455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5" descr="128px-Heckert_GNU_white_sv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4085878"/>
            <a:ext cx="1981200"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56964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The C Programming Language</a:t>
            </a:r>
            <a:endParaRPr lang="zh-CN" altLang="en-US" dirty="0"/>
          </a:p>
        </p:txBody>
      </p:sp>
      <p:sp>
        <p:nvSpPr>
          <p:cNvPr id="3" name="内容占位符 2"/>
          <p:cNvSpPr>
            <a:spLocks noGrp="1"/>
          </p:cNvSpPr>
          <p:nvPr>
            <p:ph idx="1"/>
          </p:nvPr>
        </p:nvSpPr>
        <p:spPr/>
        <p:txBody>
          <a:bodyPr/>
          <a:lstStyle/>
          <a:p>
            <a:pPr>
              <a:lnSpc>
                <a:spcPct val="90000"/>
              </a:lnSpc>
            </a:pPr>
            <a:r>
              <a:rPr lang="en-US" altLang="zh-CN" dirty="0">
                <a:ea typeface="宋体" panose="02010600030101010101" pitchFamily="2" charset="-122"/>
              </a:rPr>
              <a:t>C was developed </a:t>
            </a:r>
          </a:p>
          <a:p>
            <a:pPr lvl="1">
              <a:lnSpc>
                <a:spcPct val="90000"/>
              </a:lnSpc>
            </a:pPr>
            <a:r>
              <a:rPr lang="en-US" altLang="zh-CN" dirty="0">
                <a:ea typeface="宋体" panose="02010600030101010101" pitchFamily="2" charset="-122"/>
              </a:rPr>
              <a:t>in 1969 to 1973   by Dennis Ritchie of Bell Laboratories. </a:t>
            </a:r>
          </a:p>
          <a:p>
            <a:pPr>
              <a:lnSpc>
                <a:spcPct val="90000"/>
              </a:lnSpc>
            </a:pPr>
            <a:r>
              <a:rPr lang="en-US" altLang="zh-CN" dirty="0">
                <a:ea typeface="宋体" panose="02010600030101010101" pitchFamily="2" charset="-122"/>
              </a:rPr>
              <a:t>The American National Standards Institute (ANSI)</a:t>
            </a:r>
          </a:p>
          <a:p>
            <a:pPr lvl="1">
              <a:lnSpc>
                <a:spcPct val="90000"/>
              </a:lnSpc>
            </a:pPr>
            <a:r>
              <a:rPr lang="en-US" altLang="zh-CN" dirty="0">
                <a:ea typeface="宋体" panose="02010600030101010101" pitchFamily="2" charset="-122"/>
              </a:rPr>
              <a:t>ratified the ANSI C standard in 1989. </a:t>
            </a:r>
          </a:p>
          <a:p>
            <a:pPr lvl="1">
              <a:lnSpc>
                <a:spcPct val="90000"/>
              </a:lnSpc>
            </a:pPr>
            <a:r>
              <a:rPr lang="en-US" altLang="zh-CN" dirty="0">
                <a:ea typeface="宋体" panose="02010600030101010101" pitchFamily="2" charset="-122"/>
              </a:rPr>
              <a:t>the C language </a:t>
            </a:r>
            <a:r>
              <a:rPr lang="en-US" altLang="zh-CN" dirty="0" smtClean="0">
                <a:ea typeface="宋体" panose="02010600030101010101" pitchFamily="2" charset="-122"/>
              </a:rPr>
              <a:t>and </a:t>
            </a:r>
            <a:r>
              <a:rPr lang="en-US" altLang="zh-CN" dirty="0">
                <a:ea typeface="宋体" panose="02010600030101010101" pitchFamily="2" charset="-122"/>
              </a:rPr>
              <a:t>a set of library functions known as the </a:t>
            </a:r>
            <a:r>
              <a:rPr lang="en-US" altLang="zh-CN" i="1" dirty="0">
                <a:ea typeface="宋体" panose="02010600030101010101" pitchFamily="2" charset="-122"/>
              </a:rPr>
              <a:t>C standard library</a:t>
            </a:r>
            <a:r>
              <a:rPr lang="en-US" altLang="zh-CN" dirty="0">
                <a:ea typeface="宋体" panose="02010600030101010101" pitchFamily="2" charset="-122"/>
              </a:rPr>
              <a:t>. </a:t>
            </a: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26361977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The C Programming Language</a:t>
            </a:r>
            <a:endParaRPr lang="zh-CN" altLang="en-US" dirty="0"/>
          </a:p>
        </p:txBody>
      </p:sp>
      <p:sp>
        <p:nvSpPr>
          <p:cNvPr id="3" name="内容占位符 2"/>
          <p:cNvSpPr>
            <a:spLocks noGrp="1"/>
          </p:cNvSpPr>
          <p:nvPr>
            <p:ph idx="1"/>
          </p:nvPr>
        </p:nvSpPr>
        <p:spPr/>
        <p:txBody>
          <a:bodyPr/>
          <a:lstStyle/>
          <a:p>
            <a:pPr>
              <a:lnSpc>
                <a:spcPct val="130000"/>
              </a:lnSpc>
            </a:pPr>
            <a:r>
              <a:rPr lang="en-US" altLang="zh-CN" i="1" dirty="0">
                <a:ea typeface="宋体" panose="02010600030101010101" pitchFamily="2" charset="-122"/>
              </a:rPr>
              <a:t>C was closely tied with the Unix operating system</a:t>
            </a:r>
          </a:p>
          <a:p>
            <a:pPr lvl="1">
              <a:lnSpc>
                <a:spcPct val="130000"/>
              </a:lnSpc>
            </a:pPr>
            <a:r>
              <a:rPr lang="en-US" altLang="zh-CN" dirty="0">
                <a:ea typeface="宋体" panose="02010600030101010101" pitchFamily="2" charset="-122"/>
              </a:rPr>
              <a:t>C was developed from the beginning as the system programming language for Unix. </a:t>
            </a:r>
          </a:p>
          <a:p>
            <a:pPr lvl="1">
              <a:lnSpc>
                <a:spcPct val="130000"/>
              </a:lnSpc>
            </a:pPr>
            <a:r>
              <a:rPr lang="en-US" altLang="zh-CN" dirty="0">
                <a:ea typeface="宋体" panose="02010600030101010101" pitchFamily="2" charset="-122"/>
              </a:rPr>
              <a:t>Most of the Unix kernel, and all of its supporting tools and libraries, were written in C. </a:t>
            </a:r>
          </a:p>
          <a:p>
            <a:pPr lvl="1"/>
            <a:r>
              <a:rPr lang="en-US" altLang="zh-CN" dirty="0">
                <a:ea typeface="宋体" panose="02010600030101010101" pitchFamily="2" charset="-122"/>
              </a:rPr>
              <a:t>As Unix became popular in universities in the late 1970s and early 1980s, many people were exposed to C and found that they liked it. </a:t>
            </a:r>
          </a:p>
          <a:p>
            <a:pPr lvl="1"/>
            <a:r>
              <a:rPr lang="en-US" altLang="zh-CN" dirty="0">
                <a:ea typeface="宋体" panose="02010600030101010101" pitchFamily="2" charset="-122"/>
              </a:rPr>
              <a:t>Since Unix was written almost entirely in C, it could be easily ported to new machines, which created an even wider audience for both C and Unix.</a:t>
            </a:r>
          </a:p>
          <a:p>
            <a:pPr lvl="1"/>
            <a:r>
              <a:rPr lang="en-US" altLang="zh-CN" dirty="0">
                <a:ea typeface="宋体" panose="02010600030101010101" pitchFamily="2" charset="-122"/>
              </a:rPr>
              <a:t>C is the language of choice for system-level programming</a:t>
            </a: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42119541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本章主要内容</a:t>
            </a:r>
            <a:endParaRPr lang="zh-CN" altLang="en-US" dirty="0"/>
          </a:p>
        </p:txBody>
      </p:sp>
      <p:sp>
        <p:nvSpPr>
          <p:cNvPr id="3" name="内容占位符 2"/>
          <p:cNvSpPr>
            <a:spLocks noGrp="1"/>
          </p:cNvSpPr>
          <p:nvPr>
            <p:ph idx="1"/>
          </p:nvPr>
        </p:nvSpPr>
        <p:spPr/>
        <p:txBody>
          <a:bodyPr/>
          <a:lstStyle/>
          <a:p>
            <a:pPr eaLnBrk="1" hangingPunct="1">
              <a:defRPr/>
            </a:pPr>
            <a:r>
              <a:rPr lang="zh-CN" altLang="en-US" dirty="0" smtClean="0">
                <a:effectLst>
                  <a:outerShdw blurRad="38100" dist="38100" dir="2700000" algn="tl">
                    <a:srgbClr val="C0C0C0"/>
                  </a:outerShdw>
                </a:effectLst>
              </a:rPr>
              <a:t>计算机发展应用</a:t>
            </a:r>
          </a:p>
          <a:p>
            <a:pPr eaLnBrk="1" hangingPunct="1">
              <a:defRPr/>
            </a:pPr>
            <a:r>
              <a:rPr lang="zh-CN" altLang="en-US" dirty="0" smtClean="0">
                <a:effectLst>
                  <a:outerShdw blurRad="38100" dist="38100" dir="2700000" algn="tl">
                    <a:srgbClr val="C0C0C0"/>
                  </a:outerShdw>
                </a:effectLst>
              </a:rPr>
              <a:t>计算机系统组成</a:t>
            </a:r>
          </a:p>
          <a:p>
            <a:pPr eaLnBrk="1" hangingPunct="1">
              <a:defRPr/>
            </a:pPr>
            <a:r>
              <a:rPr lang="zh-CN" altLang="en-US" dirty="0" smtClean="0">
                <a:solidFill>
                  <a:srgbClr val="C00000"/>
                </a:solidFill>
                <a:effectLst>
                  <a:outerShdw blurRad="38100" dist="38100" dir="2700000" algn="tl">
                    <a:srgbClr val="C0C0C0"/>
                  </a:outerShdw>
                </a:effectLst>
              </a:rPr>
              <a:t>计算机系统层次结构</a:t>
            </a:r>
            <a:endParaRPr lang="en-US" altLang="zh-CN" dirty="0" smtClean="0">
              <a:solidFill>
                <a:srgbClr val="C00000"/>
              </a:solidFill>
              <a:effectLst>
                <a:outerShdw blurRad="38100" dist="38100" dir="2700000" algn="tl">
                  <a:srgbClr val="C0C0C0"/>
                </a:outerShdw>
              </a:effectLst>
            </a:endParaRPr>
          </a:p>
          <a:p>
            <a:pPr eaLnBrk="1" hangingPunct="1">
              <a:defRPr/>
            </a:pPr>
            <a:r>
              <a:rPr lang="zh-CN" altLang="en-US" dirty="0">
                <a:solidFill>
                  <a:schemeClr val="accent2"/>
                </a:solidFill>
                <a:effectLst>
                  <a:outerShdw blurRad="38100" dist="38100" dir="2700000" algn="tl">
                    <a:srgbClr val="C0C0C0"/>
                  </a:outerShdw>
                </a:effectLst>
              </a:rPr>
              <a:t>计算机系统性能评价</a:t>
            </a:r>
          </a:p>
          <a:p>
            <a:pPr eaLnBrk="1" hangingPunct="1">
              <a:defRPr/>
            </a:pPr>
            <a:endParaRPr lang="zh-CN" altLang="en-US" dirty="0" smtClean="0">
              <a:effectLst>
                <a:outerShdw blurRad="38100" dist="38100" dir="2700000" algn="tl">
                  <a:srgbClr val="C0C0C0"/>
                </a:outerShdw>
              </a:effectLst>
            </a:endParaRP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124</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22363078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Text Box 3"/>
          <p:cNvSpPr txBox="1">
            <a:spLocks noChangeArrowheads="1"/>
          </p:cNvSpPr>
          <p:nvPr/>
        </p:nvSpPr>
        <p:spPr bwMode="auto">
          <a:xfrm>
            <a:off x="598488" y="5470525"/>
            <a:ext cx="8362950" cy="830997"/>
          </a:xfrm>
          <a:prstGeom prst="rect">
            <a:avLst/>
          </a:prstGeom>
          <a:noFill/>
          <a:ln w="9525">
            <a:noFill/>
            <a:miter lim="800000"/>
            <a:headEnd/>
            <a:tailEnd/>
          </a:ln>
        </p:spPr>
        <p:txBody>
          <a:bodyPr>
            <a:spAutoFit/>
          </a:bodyPr>
          <a:lstStyle/>
          <a:p>
            <a:pPr algn="l">
              <a:lnSpc>
                <a:spcPct val="120000"/>
              </a:lnSpc>
              <a:spcBef>
                <a:spcPct val="50000"/>
              </a:spcBef>
            </a:pPr>
            <a:r>
              <a:rPr lang="zh-CN" altLang="en-US" sz="2000" b="1" i="0" dirty="0" smtClean="0">
                <a:solidFill>
                  <a:srgbClr val="000000"/>
                </a:solidFill>
                <a:latin typeface="+mn-ea"/>
                <a:ea typeface="+mn-ea"/>
              </a:rPr>
              <a:t>    不同</a:t>
            </a:r>
            <a:r>
              <a:rPr lang="zh-CN" altLang="en-US" sz="2000" b="1" i="0" dirty="0">
                <a:solidFill>
                  <a:srgbClr val="000000"/>
                </a:solidFill>
                <a:latin typeface="+mn-ea"/>
                <a:ea typeface="+mn-ea"/>
              </a:rPr>
              <a:t>的级面向不同的用户， 采用不同的程序设计方法</a:t>
            </a:r>
            <a:r>
              <a:rPr lang="en-US" altLang="zh-CN" sz="2000" b="1" i="0" dirty="0">
                <a:solidFill>
                  <a:srgbClr val="000000"/>
                </a:solidFill>
                <a:latin typeface="+mn-ea"/>
                <a:ea typeface="+mn-ea"/>
              </a:rPr>
              <a:t>,</a:t>
            </a:r>
            <a:r>
              <a:rPr lang="zh-CN" altLang="en-US" sz="2000" b="1" i="0" dirty="0">
                <a:solidFill>
                  <a:srgbClr val="000000"/>
                </a:solidFill>
                <a:latin typeface="+mn-ea"/>
                <a:ea typeface="+mn-ea"/>
              </a:rPr>
              <a:t>使用不同的程序设计工具</a:t>
            </a:r>
            <a:r>
              <a:rPr lang="en-US" altLang="zh-CN" sz="2000" b="1" i="0" dirty="0">
                <a:solidFill>
                  <a:srgbClr val="000000"/>
                </a:solidFill>
                <a:latin typeface="+mn-ea"/>
                <a:ea typeface="+mn-ea"/>
              </a:rPr>
              <a:t>,</a:t>
            </a:r>
            <a:r>
              <a:rPr lang="zh-CN" altLang="en-US" sz="2000" b="1" i="0" dirty="0">
                <a:solidFill>
                  <a:srgbClr val="000000"/>
                </a:solidFill>
                <a:latin typeface="+mn-ea"/>
                <a:ea typeface="+mn-ea"/>
              </a:rPr>
              <a:t>得到的目标代码性能也不同。</a:t>
            </a:r>
          </a:p>
        </p:txBody>
      </p:sp>
      <p:pic>
        <p:nvPicPr>
          <p:cNvPr id="126980" name="Picture 5"/>
          <p:cNvPicPr>
            <a:picLocks noChangeAspect="1" noChangeArrowheads="1"/>
          </p:cNvPicPr>
          <p:nvPr/>
        </p:nvPicPr>
        <p:blipFill>
          <a:blip r:embed="rId2" cstate="print"/>
          <a:srcRect/>
          <a:stretch>
            <a:fillRect/>
          </a:stretch>
        </p:blipFill>
        <p:spPr bwMode="auto">
          <a:xfrm>
            <a:off x="990600" y="533400"/>
            <a:ext cx="7543800" cy="4862513"/>
          </a:xfrm>
          <a:prstGeom prst="rect">
            <a:avLst/>
          </a:prstGeom>
          <a:noFill/>
          <a:ln w="9525">
            <a:solidFill>
              <a:srgbClr val="6600CC"/>
            </a:solidFill>
            <a:miter lim="800000"/>
            <a:headEnd/>
            <a:tailEnd/>
          </a:ln>
        </p:spPr>
      </p:pic>
      <p:sp>
        <p:nvSpPr>
          <p:cNvPr id="4"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125</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animEffect transition="in" filter="wipe(left)">
                                      <p:cBhvr>
                                        <p:cTn id="7" dur="500"/>
                                        <p:tgtEl>
                                          <p:spTgt spid="1525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build="p"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2"/>
          <p:cNvSpPr>
            <a:spLocks noGrp="1" noChangeArrowheads="1"/>
          </p:cNvSpPr>
          <p:nvPr>
            <p:ph type="title"/>
          </p:nvPr>
        </p:nvSpPr>
        <p:spPr/>
        <p:txBody>
          <a:bodyPr/>
          <a:lstStyle/>
          <a:p>
            <a:pPr eaLnBrk="1" hangingPunct="1"/>
            <a:r>
              <a:rPr lang="en-US" altLang="zh-CN" smtClean="0"/>
              <a:t>Machine Structure</a:t>
            </a:r>
          </a:p>
        </p:txBody>
      </p:sp>
      <p:sp>
        <p:nvSpPr>
          <p:cNvPr id="125956" name="Oval 3"/>
          <p:cNvSpPr>
            <a:spLocks noChangeArrowheads="1"/>
          </p:cNvSpPr>
          <p:nvPr/>
        </p:nvSpPr>
        <p:spPr bwMode="auto">
          <a:xfrm>
            <a:off x="755576" y="2518371"/>
            <a:ext cx="7740650" cy="1719262"/>
          </a:xfrm>
          <a:prstGeom prst="ellipse">
            <a:avLst/>
          </a:prstGeom>
          <a:solidFill>
            <a:srgbClr val="FFC000"/>
          </a:solidFill>
          <a:ln w="25560">
            <a:solidFill>
              <a:srgbClr val="00DFCA"/>
            </a:solidFill>
            <a:round/>
            <a:headEnd/>
            <a:tailEnd/>
          </a:ln>
        </p:spPr>
        <p:txBody>
          <a:bodyPr wrap="none" anchor="ctr"/>
          <a:lstStyle/>
          <a:p>
            <a:endParaRPr lang="zh-CN" altLang="en-US"/>
          </a:p>
        </p:txBody>
      </p:sp>
      <p:sp>
        <p:nvSpPr>
          <p:cNvPr id="125957" name="Text Box 4"/>
          <p:cNvSpPr txBox="1">
            <a:spLocks noChangeArrowheads="1"/>
          </p:cNvSpPr>
          <p:nvPr/>
        </p:nvSpPr>
        <p:spPr bwMode="auto">
          <a:xfrm>
            <a:off x="4843389" y="3178771"/>
            <a:ext cx="1144587" cy="249237"/>
          </a:xfrm>
          <a:prstGeom prst="rect">
            <a:avLst/>
          </a:prstGeom>
          <a:noFill/>
          <a:ln w="9525">
            <a:noFill/>
            <a:miter lim="800000"/>
            <a:headEnd/>
            <a:tailEnd/>
          </a:ln>
        </p:spPr>
        <p:txBody>
          <a:bodyPr wrap="none" lIns="56859" tIns="22938" rIns="56859" bIns="22938">
            <a:spAutoFit/>
          </a:bodyPr>
          <a:lstStyle/>
          <a:p>
            <a:pPr algn="l" defTabSz="820738">
              <a:lnSpc>
                <a:spcPts val="1613"/>
              </a:lnSpc>
              <a:buSzPct val="75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1600" b="1"/>
              <a:t>I/O system</a:t>
            </a:r>
          </a:p>
        </p:txBody>
      </p:sp>
      <p:sp>
        <p:nvSpPr>
          <p:cNvPr id="125958" name="AutoShape 5"/>
          <p:cNvSpPr>
            <a:spLocks noChangeArrowheads="1"/>
          </p:cNvSpPr>
          <p:nvPr/>
        </p:nvSpPr>
        <p:spPr bwMode="auto">
          <a:xfrm>
            <a:off x="3330501" y="4501158"/>
            <a:ext cx="15875" cy="239713"/>
          </a:xfrm>
          <a:prstGeom prst="roundRect">
            <a:avLst>
              <a:gd name="adj" fmla="val 8333"/>
            </a:avLst>
          </a:prstGeom>
          <a:noFill/>
          <a:ln w="9525">
            <a:noFill/>
            <a:round/>
            <a:headEnd/>
            <a:tailEnd/>
          </a:ln>
        </p:spPr>
        <p:txBody>
          <a:bodyPr wrap="none" anchor="ctr"/>
          <a:lstStyle/>
          <a:p>
            <a:endParaRPr lang="zh-CN" altLang="en-US"/>
          </a:p>
        </p:txBody>
      </p:sp>
      <p:sp>
        <p:nvSpPr>
          <p:cNvPr id="125959" name="Text Box 6"/>
          <p:cNvSpPr txBox="1">
            <a:spLocks noChangeArrowheads="1"/>
          </p:cNvSpPr>
          <p:nvPr/>
        </p:nvSpPr>
        <p:spPr bwMode="auto">
          <a:xfrm>
            <a:off x="2835201" y="3178771"/>
            <a:ext cx="1106488" cy="249237"/>
          </a:xfrm>
          <a:prstGeom prst="rect">
            <a:avLst/>
          </a:prstGeom>
          <a:noFill/>
          <a:ln w="9525">
            <a:noFill/>
            <a:miter lim="800000"/>
            <a:headEnd/>
            <a:tailEnd/>
          </a:ln>
        </p:spPr>
        <p:txBody>
          <a:bodyPr wrap="none" lIns="56859" tIns="22938" rIns="56859" bIns="22938">
            <a:spAutoFit/>
          </a:bodyPr>
          <a:lstStyle/>
          <a:p>
            <a:pPr algn="l" defTabSz="820738">
              <a:lnSpc>
                <a:spcPts val="1613"/>
              </a:lnSpc>
              <a:buSzPct val="75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1600" b="1" dirty="0"/>
              <a:t>Processor</a:t>
            </a:r>
          </a:p>
        </p:txBody>
      </p:sp>
      <p:sp>
        <p:nvSpPr>
          <p:cNvPr id="125960" name="AutoShape 7"/>
          <p:cNvSpPr>
            <a:spLocks noChangeArrowheads="1"/>
          </p:cNvSpPr>
          <p:nvPr/>
        </p:nvSpPr>
        <p:spPr bwMode="auto">
          <a:xfrm>
            <a:off x="2763764" y="3172421"/>
            <a:ext cx="3459162" cy="331787"/>
          </a:xfrm>
          <a:prstGeom prst="roundRect">
            <a:avLst>
              <a:gd name="adj" fmla="val 417"/>
            </a:avLst>
          </a:prstGeom>
          <a:noFill/>
          <a:ln w="25560">
            <a:solidFill>
              <a:srgbClr val="000000"/>
            </a:solidFill>
            <a:round/>
            <a:headEnd/>
            <a:tailEnd/>
          </a:ln>
        </p:spPr>
        <p:txBody>
          <a:bodyPr wrap="none" anchor="ctr"/>
          <a:lstStyle/>
          <a:p>
            <a:endParaRPr lang="zh-CN" altLang="en-US"/>
          </a:p>
        </p:txBody>
      </p:sp>
      <p:sp>
        <p:nvSpPr>
          <p:cNvPr id="125961" name="Line 8"/>
          <p:cNvSpPr>
            <a:spLocks noChangeShapeType="1"/>
          </p:cNvSpPr>
          <p:nvPr/>
        </p:nvSpPr>
        <p:spPr bwMode="auto">
          <a:xfrm>
            <a:off x="4843389" y="3180358"/>
            <a:ext cx="0" cy="357188"/>
          </a:xfrm>
          <a:prstGeom prst="line">
            <a:avLst/>
          </a:prstGeom>
          <a:noFill/>
          <a:ln w="25560">
            <a:solidFill>
              <a:srgbClr val="000000"/>
            </a:solidFill>
            <a:round/>
            <a:headEnd/>
            <a:tailEnd/>
          </a:ln>
        </p:spPr>
        <p:txBody>
          <a:bodyPr/>
          <a:lstStyle/>
          <a:p>
            <a:endParaRPr lang="zh-CN" altLang="en-US"/>
          </a:p>
        </p:txBody>
      </p:sp>
      <p:sp>
        <p:nvSpPr>
          <p:cNvPr id="125962" name="Text Box 9"/>
          <p:cNvSpPr txBox="1">
            <a:spLocks noChangeArrowheads="1"/>
          </p:cNvSpPr>
          <p:nvPr/>
        </p:nvSpPr>
        <p:spPr bwMode="auto">
          <a:xfrm>
            <a:off x="3181276" y="2372321"/>
            <a:ext cx="995363" cy="249237"/>
          </a:xfrm>
          <a:prstGeom prst="rect">
            <a:avLst/>
          </a:prstGeom>
          <a:noFill/>
          <a:ln w="9525">
            <a:noFill/>
            <a:miter lim="800000"/>
            <a:headEnd/>
            <a:tailEnd/>
          </a:ln>
        </p:spPr>
        <p:txBody>
          <a:bodyPr wrap="none" lIns="56859" tIns="22938" rIns="56859" bIns="22938">
            <a:spAutoFit/>
          </a:bodyPr>
          <a:lstStyle/>
          <a:p>
            <a:pPr algn="l" defTabSz="820738">
              <a:lnSpc>
                <a:spcPts val="1613"/>
              </a:lnSpc>
              <a:buSzPct val="75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1600" b="1"/>
              <a:t>Compiler</a:t>
            </a:r>
          </a:p>
        </p:txBody>
      </p:sp>
      <p:sp>
        <p:nvSpPr>
          <p:cNvPr id="125963" name="AutoShape 10"/>
          <p:cNvSpPr>
            <a:spLocks noChangeArrowheads="1"/>
          </p:cNvSpPr>
          <p:nvPr/>
        </p:nvSpPr>
        <p:spPr bwMode="auto">
          <a:xfrm>
            <a:off x="3179689" y="2707283"/>
            <a:ext cx="1173162" cy="287338"/>
          </a:xfrm>
          <a:prstGeom prst="roundRect">
            <a:avLst>
              <a:gd name="adj" fmla="val 481"/>
            </a:avLst>
          </a:prstGeom>
          <a:noFill/>
          <a:ln w="25560">
            <a:solidFill>
              <a:srgbClr val="000000"/>
            </a:solidFill>
            <a:round/>
            <a:headEnd/>
            <a:tailEnd/>
          </a:ln>
        </p:spPr>
        <p:txBody>
          <a:bodyPr wrap="none" anchor="ctr"/>
          <a:lstStyle/>
          <a:p>
            <a:endParaRPr lang="zh-CN" altLang="en-US"/>
          </a:p>
        </p:txBody>
      </p:sp>
      <p:sp>
        <p:nvSpPr>
          <p:cNvPr id="125964" name="Text Box 11"/>
          <p:cNvSpPr txBox="1">
            <a:spLocks noChangeArrowheads="1"/>
          </p:cNvSpPr>
          <p:nvPr/>
        </p:nvSpPr>
        <p:spPr bwMode="auto">
          <a:xfrm>
            <a:off x="4013126" y="2104033"/>
            <a:ext cx="1854200" cy="249238"/>
          </a:xfrm>
          <a:prstGeom prst="rect">
            <a:avLst/>
          </a:prstGeom>
          <a:noFill/>
          <a:ln w="9525">
            <a:noFill/>
            <a:miter lim="800000"/>
            <a:headEnd/>
            <a:tailEnd/>
          </a:ln>
        </p:spPr>
        <p:txBody>
          <a:bodyPr wrap="none" lIns="56859" tIns="22938" rIns="56859" bIns="22938">
            <a:spAutoFit/>
          </a:bodyPr>
          <a:lstStyle/>
          <a:p>
            <a:pPr algn="l" defTabSz="820738">
              <a:lnSpc>
                <a:spcPts val="1613"/>
              </a:lnSpc>
              <a:buSzPct val="75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1600" b="1"/>
              <a:t>Operating System</a:t>
            </a:r>
          </a:p>
        </p:txBody>
      </p:sp>
      <p:sp>
        <p:nvSpPr>
          <p:cNvPr id="125965" name="Text Box 12"/>
          <p:cNvSpPr txBox="1">
            <a:spLocks noChangeArrowheads="1"/>
          </p:cNvSpPr>
          <p:nvPr/>
        </p:nvSpPr>
        <p:spPr bwMode="auto">
          <a:xfrm>
            <a:off x="4219501" y="2372321"/>
            <a:ext cx="1655763" cy="454025"/>
          </a:xfrm>
          <a:prstGeom prst="rect">
            <a:avLst/>
          </a:prstGeom>
          <a:noFill/>
          <a:ln w="9525">
            <a:noFill/>
            <a:miter lim="800000"/>
            <a:headEnd/>
            <a:tailEnd/>
          </a:ln>
        </p:spPr>
        <p:txBody>
          <a:bodyPr lIns="56859" tIns="22938" rIns="56859" bIns="22938">
            <a:spAutoFit/>
          </a:bodyPr>
          <a:lstStyle/>
          <a:p>
            <a:pPr defTabSz="820738">
              <a:lnSpc>
                <a:spcPts val="1613"/>
              </a:lnSpc>
              <a:buSzPct val="75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1600" b="1"/>
              <a:t>(Unix; </a:t>
            </a:r>
            <a:br>
              <a:rPr lang="en-GB" altLang="zh-CN" sz="1600" b="1"/>
            </a:br>
            <a:r>
              <a:rPr lang="en-GB" altLang="zh-CN" sz="1600" b="1"/>
              <a:t>Windows 2000)</a:t>
            </a:r>
          </a:p>
        </p:txBody>
      </p:sp>
      <p:sp>
        <p:nvSpPr>
          <p:cNvPr id="125966" name="Line 13"/>
          <p:cNvSpPr>
            <a:spLocks noChangeShapeType="1"/>
          </p:cNvSpPr>
          <p:nvPr/>
        </p:nvSpPr>
        <p:spPr bwMode="auto">
          <a:xfrm flipV="1">
            <a:off x="3873426" y="2105621"/>
            <a:ext cx="0" cy="266700"/>
          </a:xfrm>
          <a:prstGeom prst="line">
            <a:avLst/>
          </a:prstGeom>
          <a:noFill/>
          <a:ln w="25560">
            <a:solidFill>
              <a:srgbClr val="000000"/>
            </a:solidFill>
            <a:round/>
            <a:headEnd/>
            <a:tailEnd/>
          </a:ln>
        </p:spPr>
        <p:txBody>
          <a:bodyPr/>
          <a:lstStyle/>
          <a:p>
            <a:endParaRPr lang="zh-CN" altLang="en-US"/>
          </a:p>
        </p:txBody>
      </p:sp>
      <p:sp>
        <p:nvSpPr>
          <p:cNvPr id="125967" name="Line 14"/>
          <p:cNvSpPr>
            <a:spLocks noChangeShapeType="1"/>
          </p:cNvSpPr>
          <p:nvPr/>
        </p:nvSpPr>
        <p:spPr bwMode="auto">
          <a:xfrm>
            <a:off x="3881364" y="2104033"/>
            <a:ext cx="2001837" cy="0"/>
          </a:xfrm>
          <a:prstGeom prst="line">
            <a:avLst/>
          </a:prstGeom>
          <a:noFill/>
          <a:ln w="25560">
            <a:solidFill>
              <a:srgbClr val="000000"/>
            </a:solidFill>
            <a:round/>
            <a:headEnd/>
            <a:tailEnd/>
          </a:ln>
        </p:spPr>
        <p:txBody>
          <a:bodyPr/>
          <a:lstStyle/>
          <a:p>
            <a:endParaRPr lang="zh-CN" altLang="en-US"/>
          </a:p>
        </p:txBody>
      </p:sp>
      <p:sp>
        <p:nvSpPr>
          <p:cNvPr id="125968" name="Line 15"/>
          <p:cNvSpPr>
            <a:spLocks noChangeShapeType="1"/>
          </p:cNvSpPr>
          <p:nvPr/>
        </p:nvSpPr>
        <p:spPr bwMode="auto">
          <a:xfrm>
            <a:off x="5883201" y="2105621"/>
            <a:ext cx="0" cy="928687"/>
          </a:xfrm>
          <a:prstGeom prst="line">
            <a:avLst/>
          </a:prstGeom>
          <a:noFill/>
          <a:ln w="25560">
            <a:solidFill>
              <a:srgbClr val="000000"/>
            </a:solidFill>
            <a:round/>
            <a:headEnd/>
            <a:tailEnd/>
          </a:ln>
        </p:spPr>
        <p:txBody>
          <a:bodyPr/>
          <a:lstStyle/>
          <a:p>
            <a:endParaRPr lang="zh-CN" altLang="en-US"/>
          </a:p>
        </p:txBody>
      </p:sp>
      <p:sp>
        <p:nvSpPr>
          <p:cNvPr id="125969" name="Text Box 16"/>
          <p:cNvSpPr txBox="1">
            <a:spLocks noChangeArrowheads="1"/>
          </p:cNvSpPr>
          <p:nvPr/>
        </p:nvSpPr>
        <p:spPr bwMode="auto">
          <a:xfrm>
            <a:off x="3111426" y="1789708"/>
            <a:ext cx="2316163" cy="249238"/>
          </a:xfrm>
          <a:prstGeom prst="rect">
            <a:avLst/>
          </a:prstGeom>
          <a:noFill/>
          <a:ln w="9525">
            <a:noFill/>
            <a:miter lim="800000"/>
            <a:headEnd/>
            <a:tailEnd/>
          </a:ln>
        </p:spPr>
        <p:txBody>
          <a:bodyPr wrap="none" lIns="56859" tIns="22938" rIns="56859" bIns="22938">
            <a:spAutoFit/>
          </a:bodyPr>
          <a:lstStyle/>
          <a:p>
            <a:pPr algn="l" defTabSz="820738">
              <a:lnSpc>
                <a:spcPts val="1613"/>
              </a:lnSpc>
              <a:buSzPct val="75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1600" b="1"/>
              <a:t>Application (Netscape)</a:t>
            </a:r>
          </a:p>
        </p:txBody>
      </p:sp>
      <p:sp>
        <p:nvSpPr>
          <p:cNvPr id="125970" name="Line 17"/>
          <p:cNvSpPr>
            <a:spLocks noChangeShapeType="1"/>
          </p:cNvSpPr>
          <p:nvPr/>
        </p:nvSpPr>
        <p:spPr bwMode="auto">
          <a:xfrm flipV="1">
            <a:off x="2903464" y="1700808"/>
            <a:ext cx="0" cy="1276350"/>
          </a:xfrm>
          <a:prstGeom prst="line">
            <a:avLst/>
          </a:prstGeom>
          <a:noFill/>
          <a:ln w="25560">
            <a:solidFill>
              <a:srgbClr val="000000"/>
            </a:solidFill>
            <a:round/>
            <a:headEnd/>
            <a:tailEnd/>
          </a:ln>
        </p:spPr>
        <p:txBody>
          <a:bodyPr/>
          <a:lstStyle/>
          <a:p>
            <a:endParaRPr lang="zh-CN" altLang="en-US"/>
          </a:p>
        </p:txBody>
      </p:sp>
      <p:sp>
        <p:nvSpPr>
          <p:cNvPr id="125971" name="Line 18"/>
          <p:cNvSpPr>
            <a:spLocks noChangeShapeType="1"/>
          </p:cNvSpPr>
          <p:nvPr/>
        </p:nvSpPr>
        <p:spPr bwMode="auto">
          <a:xfrm>
            <a:off x="5467276" y="1707158"/>
            <a:ext cx="0" cy="390525"/>
          </a:xfrm>
          <a:prstGeom prst="line">
            <a:avLst/>
          </a:prstGeom>
          <a:noFill/>
          <a:ln w="25560">
            <a:solidFill>
              <a:srgbClr val="000000"/>
            </a:solidFill>
            <a:round/>
            <a:headEnd/>
            <a:tailEnd/>
          </a:ln>
        </p:spPr>
        <p:txBody>
          <a:bodyPr/>
          <a:lstStyle/>
          <a:p>
            <a:endParaRPr lang="zh-CN" altLang="en-US"/>
          </a:p>
        </p:txBody>
      </p:sp>
      <p:sp>
        <p:nvSpPr>
          <p:cNvPr id="125972" name="Text Box 19"/>
          <p:cNvSpPr txBox="1">
            <a:spLocks noChangeArrowheads="1"/>
          </p:cNvSpPr>
          <p:nvPr/>
        </p:nvSpPr>
        <p:spPr bwMode="auto">
          <a:xfrm>
            <a:off x="3584501" y="3975696"/>
            <a:ext cx="1470025" cy="249237"/>
          </a:xfrm>
          <a:prstGeom prst="rect">
            <a:avLst/>
          </a:prstGeom>
          <a:noFill/>
          <a:ln w="9525">
            <a:noFill/>
            <a:miter lim="800000"/>
            <a:headEnd/>
            <a:tailEnd/>
          </a:ln>
        </p:spPr>
        <p:txBody>
          <a:bodyPr wrap="none" lIns="56859" tIns="22938" rIns="56859" bIns="22938">
            <a:spAutoFit/>
          </a:bodyPr>
          <a:lstStyle/>
          <a:p>
            <a:pPr algn="l" defTabSz="820738">
              <a:lnSpc>
                <a:spcPts val="1613"/>
              </a:lnSpc>
              <a:buSzPct val="75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1600" b="1"/>
              <a:t>Digital Design</a:t>
            </a:r>
          </a:p>
        </p:txBody>
      </p:sp>
      <p:sp>
        <p:nvSpPr>
          <p:cNvPr id="125973" name="AutoShape 20"/>
          <p:cNvSpPr>
            <a:spLocks noChangeArrowheads="1"/>
          </p:cNvSpPr>
          <p:nvPr/>
        </p:nvSpPr>
        <p:spPr bwMode="auto">
          <a:xfrm>
            <a:off x="3162226" y="3945533"/>
            <a:ext cx="2408238" cy="298450"/>
          </a:xfrm>
          <a:prstGeom prst="roundRect">
            <a:avLst>
              <a:gd name="adj" fmla="val 463"/>
            </a:avLst>
          </a:prstGeom>
          <a:noFill/>
          <a:ln w="25560">
            <a:solidFill>
              <a:srgbClr val="000000"/>
            </a:solidFill>
            <a:round/>
            <a:headEnd/>
            <a:tailEnd/>
          </a:ln>
        </p:spPr>
        <p:txBody>
          <a:bodyPr wrap="none" anchor="ctr"/>
          <a:lstStyle/>
          <a:p>
            <a:endParaRPr lang="zh-CN" altLang="en-US"/>
          </a:p>
        </p:txBody>
      </p:sp>
      <p:sp>
        <p:nvSpPr>
          <p:cNvPr id="125974" name="Text Box 21"/>
          <p:cNvSpPr txBox="1">
            <a:spLocks noChangeArrowheads="1"/>
          </p:cNvSpPr>
          <p:nvPr/>
        </p:nvSpPr>
        <p:spPr bwMode="auto">
          <a:xfrm>
            <a:off x="3527351" y="4266208"/>
            <a:ext cx="1492250" cy="249238"/>
          </a:xfrm>
          <a:prstGeom prst="rect">
            <a:avLst/>
          </a:prstGeom>
          <a:noFill/>
          <a:ln w="9525">
            <a:noFill/>
            <a:miter lim="800000"/>
            <a:headEnd/>
            <a:tailEnd/>
          </a:ln>
        </p:spPr>
        <p:txBody>
          <a:bodyPr wrap="none" lIns="56859" tIns="22938" rIns="56859" bIns="22938">
            <a:spAutoFit/>
          </a:bodyPr>
          <a:lstStyle/>
          <a:p>
            <a:pPr algn="l" defTabSz="820738">
              <a:lnSpc>
                <a:spcPts val="1613"/>
              </a:lnSpc>
              <a:buSzPct val="75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1600" b="1"/>
              <a:t>Circuit Design</a:t>
            </a:r>
          </a:p>
        </p:txBody>
      </p:sp>
      <p:sp>
        <p:nvSpPr>
          <p:cNvPr id="125975" name="AutoShape 22"/>
          <p:cNvSpPr>
            <a:spLocks noChangeArrowheads="1"/>
          </p:cNvSpPr>
          <p:nvPr/>
        </p:nvSpPr>
        <p:spPr bwMode="auto">
          <a:xfrm>
            <a:off x="3300339" y="4255096"/>
            <a:ext cx="2028825" cy="257175"/>
          </a:xfrm>
          <a:prstGeom prst="roundRect">
            <a:avLst>
              <a:gd name="adj" fmla="val 745"/>
            </a:avLst>
          </a:prstGeom>
          <a:noFill/>
          <a:ln w="25560">
            <a:solidFill>
              <a:srgbClr val="000000"/>
            </a:solidFill>
            <a:round/>
            <a:headEnd/>
            <a:tailEnd/>
          </a:ln>
        </p:spPr>
        <p:txBody>
          <a:bodyPr wrap="none" anchor="ctr"/>
          <a:lstStyle/>
          <a:p>
            <a:endParaRPr lang="zh-CN" altLang="en-US"/>
          </a:p>
        </p:txBody>
      </p:sp>
      <p:sp>
        <p:nvSpPr>
          <p:cNvPr id="125976" name="AutoShape 23"/>
          <p:cNvSpPr>
            <a:spLocks noChangeArrowheads="1"/>
          </p:cNvSpPr>
          <p:nvPr/>
        </p:nvSpPr>
        <p:spPr bwMode="auto">
          <a:xfrm>
            <a:off x="965126" y="2977158"/>
            <a:ext cx="6157913" cy="195263"/>
          </a:xfrm>
          <a:prstGeom prst="roundRect">
            <a:avLst>
              <a:gd name="adj" fmla="val 713"/>
            </a:avLst>
          </a:prstGeom>
          <a:blipFill dpi="0" rotWithShape="0">
            <a:blip r:embed="rId3" cstate="print"/>
            <a:srcRect/>
            <a:tile tx="0" ty="0" sx="100000" sy="100000" flip="none" algn="tl"/>
          </a:blipFill>
          <a:ln w="12600">
            <a:solidFill>
              <a:srgbClr val="000000"/>
            </a:solidFill>
            <a:round/>
            <a:headEnd/>
            <a:tailEnd/>
          </a:ln>
        </p:spPr>
        <p:txBody>
          <a:bodyPr wrap="none" anchor="ctr"/>
          <a:lstStyle/>
          <a:p>
            <a:endParaRPr lang="zh-CN" altLang="en-US"/>
          </a:p>
        </p:txBody>
      </p:sp>
      <p:sp>
        <p:nvSpPr>
          <p:cNvPr id="125977" name="Text Box 24"/>
          <p:cNvSpPr txBox="1">
            <a:spLocks noChangeArrowheads="1"/>
          </p:cNvSpPr>
          <p:nvPr/>
        </p:nvSpPr>
        <p:spPr bwMode="auto">
          <a:xfrm>
            <a:off x="6302301" y="3296246"/>
            <a:ext cx="1714500" cy="511175"/>
          </a:xfrm>
          <a:prstGeom prst="rect">
            <a:avLst/>
          </a:prstGeom>
          <a:noFill/>
          <a:ln w="9525">
            <a:noFill/>
            <a:miter lim="800000"/>
            <a:headEnd/>
            <a:tailEnd/>
          </a:ln>
        </p:spPr>
        <p:txBody>
          <a:bodyPr wrap="none" lIns="56859" tIns="22938" rIns="56859" bIns="22938">
            <a:spAutoFit/>
          </a:bodyPr>
          <a:lstStyle/>
          <a:p>
            <a:pPr algn="l" defTabSz="820738">
              <a:lnSpc>
                <a:spcPct val="85000"/>
              </a:lnSpc>
              <a:buSzPct val="75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b="1"/>
              <a:t>Instruction Set</a:t>
            </a:r>
          </a:p>
          <a:p>
            <a:pPr algn="l" defTabSz="820738">
              <a:lnSpc>
                <a:spcPct val="85000"/>
              </a:lnSpc>
              <a:buSzPct val="75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b="1"/>
              <a:t> Architecture</a:t>
            </a:r>
          </a:p>
        </p:txBody>
      </p:sp>
      <p:sp>
        <p:nvSpPr>
          <p:cNvPr id="125978" name="Line 25"/>
          <p:cNvSpPr>
            <a:spLocks noChangeShapeType="1"/>
          </p:cNvSpPr>
          <p:nvPr/>
        </p:nvSpPr>
        <p:spPr bwMode="auto">
          <a:xfrm>
            <a:off x="2911401" y="1700808"/>
            <a:ext cx="2549525" cy="0"/>
          </a:xfrm>
          <a:prstGeom prst="line">
            <a:avLst/>
          </a:prstGeom>
          <a:noFill/>
          <a:ln w="25560">
            <a:solidFill>
              <a:srgbClr val="000000"/>
            </a:solidFill>
            <a:round/>
            <a:headEnd/>
            <a:tailEnd/>
          </a:ln>
        </p:spPr>
        <p:txBody>
          <a:bodyPr/>
          <a:lstStyle/>
          <a:p>
            <a:endParaRPr lang="zh-CN" altLang="en-US"/>
          </a:p>
        </p:txBody>
      </p:sp>
      <p:sp>
        <p:nvSpPr>
          <p:cNvPr id="125979" name="Text Box 26"/>
          <p:cNvSpPr txBox="1">
            <a:spLocks noChangeArrowheads="1"/>
          </p:cNvSpPr>
          <p:nvPr/>
        </p:nvSpPr>
        <p:spPr bwMode="auto">
          <a:xfrm>
            <a:off x="3306689" y="3562946"/>
            <a:ext cx="2070100" cy="323850"/>
          </a:xfrm>
          <a:prstGeom prst="rect">
            <a:avLst/>
          </a:prstGeom>
          <a:noFill/>
          <a:ln w="9525">
            <a:noFill/>
            <a:miter lim="800000"/>
            <a:headEnd/>
            <a:tailEnd/>
          </a:ln>
        </p:spPr>
        <p:txBody>
          <a:bodyPr wrap="none" lIns="81089" tIns="39737" rIns="81089" bIns="39737">
            <a:spAutoFit/>
          </a:bodyPr>
          <a:lstStyle/>
          <a:p>
            <a:pPr algn="l" defTabSz="820738">
              <a:buSzPct val="75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1600" b="1"/>
              <a:t>Datapath &amp; Control </a:t>
            </a:r>
          </a:p>
        </p:txBody>
      </p:sp>
      <p:sp>
        <p:nvSpPr>
          <p:cNvPr id="125980" name="AutoShape 27"/>
          <p:cNvSpPr>
            <a:spLocks noChangeArrowheads="1"/>
          </p:cNvSpPr>
          <p:nvPr/>
        </p:nvSpPr>
        <p:spPr bwMode="auto">
          <a:xfrm>
            <a:off x="3046339" y="3520083"/>
            <a:ext cx="2617787" cy="387350"/>
          </a:xfrm>
          <a:prstGeom prst="roundRect">
            <a:avLst>
              <a:gd name="adj" fmla="val 356"/>
            </a:avLst>
          </a:prstGeom>
          <a:noFill/>
          <a:ln w="25560">
            <a:solidFill>
              <a:srgbClr val="000000"/>
            </a:solidFill>
            <a:round/>
            <a:headEnd/>
            <a:tailEnd/>
          </a:ln>
        </p:spPr>
        <p:txBody>
          <a:bodyPr wrap="none" anchor="ctr"/>
          <a:lstStyle/>
          <a:p>
            <a:endParaRPr lang="zh-CN" altLang="en-US"/>
          </a:p>
        </p:txBody>
      </p:sp>
      <p:sp>
        <p:nvSpPr>
          <p:cNvPr id="125981" name="Text Box 28"/>
          <p:cNvSpPr txBox="1">
            <a:spLocks noChangeArrowheads="1"/>
          </p:cNvSpPr>
          <p:nvPr/>
        </p:nvSpPr>
        <p:spPr bwMode="auto">
          <a:xfrm>
            <a:off x="3043164" y="4545310"/>
            <a:ext cx="2827337" cy="323850"/>
          </a:xfrm>
          <a:prstGeom prst="rect">
            <a:avLst/>
          </a:prstGeom>
          <a:noFill/>
          <a:ln w="9525">
            <a:noFill/>
            <a:miter lim="800000"/>
            <a:headEnd/>
            <a:tailEnd/>
          </a:ln>
        </p:spPr>
        <p:txBody>
          <a:bodyPr lIns="81089" tIns="39737" rIns="81089" bIns="39737">
            <a:spAutoFit/>
          </a:bodyPr>
          <a:lstStyle/>
          <a:p>
            <a:pPr algn="ctr" defTabSz="820738">
              <a:buSzPct val="66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1600" b="1" dirty="0"/>
              <a:t>transistors, IC layout</a:t>
            </a:r>
          </a:p>
        </p:txBody>
      </p:sp>
      <p:sp>
        <p:nvSpPr>
          <p:cNvPr id="125982" name="AutoShape 29"/>
          <p:cNvSpPr>
            <a:spLocks noChangeArrowheads="1"/>
          </p:cNvSpPr>
          <p:nvPr/>
        </p:nvSpPr>
        <p:spPr bwMode="auto">
          <a:xfrm>
            <a:off x="3043164" y="4523384"/>
            <a:ext cx="2870200" cy="463550"/>
          </a:xfrm>
          <a:prstGeom prst="roundRect">
            <a:avLst>
              <a:gd name="adj" fmla="val 537"/>
            </a:avLst>
          </a:prstGeom>
          <a:noFill/>
          <a:ln w="25560">
            <a:solidFill>
              <a:srgbClr val="000000"/>
            </a:solidFill>
            <a:round/>
            <a:headEnd/>
            <a:tailEnd/>
          </a:ln>
        </p:spPr>
        <p:txBody>
          <a:bodyPr wrap="none" anchor="ctr"/>
          <a:lstStyle/>
          <a:p>
            <a:endParaRPr lang="zh-CN" altLang="en-US"/>
          </a:p>
        </p:txBody>
      </p:sp>
      <p:sp>
        <p:nvSpPr>
          <p:cNvPr id="125983" name="Line 30"/>
          <p:cNvSpPr>
            <a:spLocks noChangeShapeType="1"/>
          </p:cNvSpPr>
          <p:nvPr/>
        </p:nvSpPr>
        <p:spPr bwMode="auto">
          <a:xfrm>
            <a:off x="3943276" y="3180358"/>
            <a:ext cx="0" cy="357188"/>
          </a:xfrm>
          <a:prstGeom prst="line">
            <a:avLst/>
          </a:prstGeom>
          <a:noFill/>
          <a:ln w="25560">
            <a:solidFill>
              <a:srgbClr val="000000"/>
            </a:solidFill>
            <a:round/>
            <a:headEnd/>
            <a:tailEnd/>
          </a:ln>
        </p:spPr>
        <p:txBody>
          <a:bodyPr/>
          <a:lstStyle/>
          <a:p>
            <a:endParaRPr lang="zh-CN" altLang="en-US"/>
          </a:p>
        </p:txBody>
      </p:sp>
      <p:sp>
        <p:nvSpPr>
          <p:cNvPr id="125984" name="Text Box 31"/>
          <p:cNvSpPr txBox="1">
            <a:spLocks noChangeArrowheads="1"/>
          </p:cNvSpPr>
          <p:nvPr/>
        </p:nvSpPr>
        <p:spPr bwMode="auto">
          <a:xfrm>
            <a:off x="3932164" y="3178771"/>
            <a:ext cx="893762" cy="249237"/>
          </a:xfrm>
          <a:prstGeom prst="rect">
            <a:avLst/>
          </a:prstGeom>
          <a:noFill/>
          <a:ln w="9525">
            <a:noFill/>
            <a:miter lim="800000"/>
            <a:headEnd/>
            <a:tailEnd/>
          </a:ln>
        </p:spPr>
        <p:txBody>
          <a:bodyPr wrap="none" lIns="56859" tIns="22938" rIns="56859" bIns="22938">
            <a:spAutoFit/>
          </a:bodyPr>
          <a:lstStyle/>
          <a:p>
            <a:pPr algn="l" defTabSz="820738">
              <a:lnSpc>
                <a:spcPts val="1613"/>
              </a:lnSpc>
              <a:buSzPct val="75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1600" b="1" dirty="0"/>
              <a:t>Memory</a:t>
            </a:r>
          </a:p>
        </p:txBody>
      </p:sp>
      <p:sp>
        <p:nvSpPr>
          <p:cNvPr id="125985" name="Text Box 32"/>
          <p:cNvSpPr txBox="1">
            <a:spLocks noChangeArrowheads="1"/>
          </p:cNvSpPr>
          <p:nvPr/>
        </p:nvSpPr>
        <p:spPr bwMode="auto">
          <a:xfrm>
            <a:off x="1379464" y="3112096"/>
            <a:ext cx="1438275" cy="417512"/>
          </a:xfrm>
          <a:prstGeom prst="rect">
            <a:avLst/>
          </a:prstGeom>
          <a:noFill/>
          <a:ln w="9525">
            <a:noFill/>
            <a:miter lim="800000"/>
            <a:headEnd/>
            <a:tailEnd/>
          </a:ln>
        </p:spPr>
        <p:txBody>
          <a:bodyPr wrap="none" lIns="82704" tIns="41352" rIns="82704" bIns="41352">
            <a:spAutoFit/>
          </a:bodyPr>
          <a:lstStyle/>
          <a:p>
            <a:pPr algn="l" defTabSz="820738">
              <a:buSzPct val="81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2200" b="1">
                <a:solidFill>
                  <a:srgbClr val="FC0128"/>
                </a:solidFill>
              </a:rPr>
              <a:t>Hardware</a:t>
            </a:r>
          </a:p>
        </p:txBody>
      </p:sp>
      <p:sp>
        <p:nvSpPr>
          <p:cNvPr id="125986" name="Text Box 33"/>
          <p:cNvSpPr txBox="1">
            <a:spLocks noChangeArrowheads="1"/>
          </p:cNvSpPr>
          <p:nvPr/>
        </p:nvSpPr>
        <p:spPr bwMode="auto">
          <a:xfrm>
            <a:off x="1449314" y="2708871"/>
            <a:ext cx="1346200" cy="417512"/>
          </a:xfrm>
          <a:prstGeom prst="rect">
            <a:avLst/>
          </a:prstGeom>
          <a:noFill/>
          <a:ln w="9525">
            <a:noFill/>
            <a:miter lim="800000"/>
            <a:headEnd/>
            <a:tailEnd/>
          </a:ln>
        </p:spPr>
        <p:txBody>
          <a:bodyPr wrap="none" lIns="82704" tIns="41352" rIns="82704" bIns="41352">
            <a:spAutoFit/>
          </a:bodyPr>
          <a:lstStyle/>
          <a:p>
            <a:pPr algn="l" defTabSz="820738">
              <a:buSzPct val="81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2200" b="1">
                <a:solidFill>
                  <a:srgbClr val="FC0128"/>
                </a:solidFill>
              </a:rPr>
              <a:t>Software</a:t>
            </a:r>
          </a:p>
        </p:txBody>
      </p:sp>
      <p:sp>
        <p:nvSpPr>
          <p:cNvPr id="125987" name="Line 34"/>
          <p:cNvSpPr>
            <a:spLocks noChangeShapeType="1"/>
          </p:cNvSpPr>
          <p:nvPr/>
        </p:nvSpPr>
        <p:spPr bwMode="auto">
          <a:xfrm flipV="1">
            <a:off x="1933501" y="1902421"/>
            <a:ext cx="0" cy="871537"/>
          </a:xfrm>
          <a:prstGeom prst="line">
            <a:avLst/>
          </a:prstGeom>
          <a:noFill/>
          <a:ln w="25560">
            <a:solidFill>
              <a:srgbClr val="000000"/>
            </a:solidFill>
            <a:round/>
            <a:headEnd/>
            <a:tailEnd type="triangle" w="lg" len="lg"/>
          </a:ln>
        </p:spPr>
        <p:txBody>
          <a:bodyPr/>
          <a:lstStyle/>
          <a:p>
            <a:endParaRPr lang="zh-CN" altLang="en-US"/>
          </a:p>
        </p:txBody>
      </p:sp>
      <p:sp>
        <p:nvSpPr>
          <p:cNvPr id="125988" name="Line 35"/>
          <p:cNvSpPr>
            <a:spLocks noChangeShapeType="1"/>
          </p:cNvSpPr>
          <p:nvPr/>
        </p:nvSpPr>
        <p:spPr bwMode="auto">
          <a:xfrm>
            <a:off x="1933501" y="3450233"/>
            <a:ext cx="0" cy="804863"/>
          </a:xfrm>
          <a:prstGeom prst="line">
            <a:avLst/>
          </a:prstGeom>
          <a:noFill/>
          <a:ln w="25560">
            <a:solidFill>
              <a:srgbClr val="000000"/>
            </a:solidFill>
            <a:round/>
            <a:headEnd/>
            <a:tailEnd type="triangle" w="lg" len="lg"/>
          </a:ln>
        </p:spPr>
        <p:txBody>
          <a:bodyPr/>
          <a:lstStyle/>
          <a:p>
            <a:endParaRPr lang="zh-CN" altLang="en-US"/>
          </a:p>
        </p:txBody>
      </p:sp>
      <p:sp>
        <p:nvSpPr>
          <p:cNvPr id="125989" name="AutoShape 36"/>
          <p:cNvSpPr>
            <a:spLocks noChangeArrowheads="1"/>
          </p:cNvSpPr>
          <p:nvPr/>
        </p:nvSpPr>
        <p:spPr bwMode="auto">
          <a:xfrm>
            <a:off x="3249539" y="2370733"/>
            <a:ext cx="1033462" cy="287338"/>
          </a:xfrm>
          <a:prstGeom prst="roundRect">
            <a:avLst>
              <a:gd name="adj" fmla="val 481"/>
            </a:avLst>
          </a:prstGeom>
          <a:noFill/>
          <a:ln w="25560">
            <a:solidFill>
              <a:srgbClr val="000000"/>
            </a:solidFill>
            <a:round/>
            <a:headEnd/>
            <a:tailEnd/>
          </a:ln>
        </p:spPr>
        <p:txBody>
          <a:bodyPr wrap="none" anchor="ctr"/>
          <a:lstStyle/>
          <a:p>
            <a:endParaRPr lang="zh-CN" altLang="en-US"/>
          </a:p>
        </p:txBody>
      </p:sp>
      <p:sp>
        <p:nvSpPr>
          <p:cNvPr id="125990" name="Text Box 37"/>
          <p:cNvSpPr txBox="1">
            <a:spLocks noChangeArrowheads="1"/>
          </p:cNvSpPr>
          <p:nvPr/>
        </p:nvSpPr>
        <p:spPr bwMode="auto">
          <a:xfrm>
            <a:off x="2981251" y="2708871"/>
            <a:ext cx="1441450" cy="249237"/>
          </a:xfrm>
          <a:prstGeom prst="rect">
            <a:avLst/>
          </a:prstGeom>
          <a:noFill/>
          <a:ln w="9525">
            <a:noFill/>
            <a:miter lim="800000"/>
            <a:headEnd/>
            <a:tailEnd/>
          </a:ln>
        </p:spPr>
        <p:txBody>
          <a:bodyPr lIns="56859" tIns="22938" rIns="56859" bIns="22938">
            <a:spAutoFit/>
          </a:bodyPr>
          <a:lstStyle/>
          <a:p>
            <a:pPr defTabSz="820738">
              <a:lnSpc>
                <a:spcPts val="1613"/>
              </a:lnSpc>
              <a:buSzPct val="75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1600" b="1"/>
              <a:t>Assembler</a:t>
            </a:r>
          </a:p>
        </p:txBody>
      </p:sp>
      <p:sp>
        <p:nvSpPr>
          <p:cNvPr id="585766" name="Text Box 38"/>
          <p:cNvSpPr txBox="1">
            <a:spLocks noChangeArrowheads="1"/>
          </p:cNvSpPr>
          <p:nvPr/>
        </p:nvSpPr>
        <p:spPr bwMode="auto">
          <a:xfrm>
            <a:off x="6653139" y="4483696"/>
            <a:ext cx="1562100" cy="417512"/>
          </a:xfrm>
          <a:prstGeom prst="rect">
            <a:avLst/>
          </a:prstGeom>
          <a:noFill/>
          <a:ln>
            <a:noFill/>
          </a:ln>
          <a:extLst/>
        </p:spPr>
        <p:txBody>
          <a:bodyPr wrap="none" lIns="82704" tIns="41352" rIns="82704" bIns="41352">
            <a:spAutoFit/>
          </a:bodyPr>
          <a:lstStyle>
            <a:lvl1pPr algn="l" defTabSz="820738">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a:solidFill>
                  <a:schemeClr val="tx1"/>
                </a:solidFill>
                <a:latin typeface="Arial" charset="0"/>
                <a:ea typeface="宋体" pitchFamily="2" charset="-122"/>
              </a:defRPr>
            </a:lvl1pPr>
            <a:lvl2pPr marL="409575" algn="l" defTabSz="820738">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a:solidFill>
                  <a:schemeClr val="tx1"/>
                </a:solidFill>
                <a:latin typeface="Arial" charset="0"/>
                <a:ea typeface="宋体" pitchFamily="2" charset="-122"/>
              </a:defRPr>
            </a:lvl2pPr>
            <a:lvl3pPr marL="820738" algn="l" defTabSz="820738">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a:solidFill>
                  <a:schemeClr val="tx1"/>
                </a:solidFill>
                <a:latin typeface="Arial" charset="0"/>
                <a:ea typeface="宋体" pitchFamily="2" charset="-122"/>
              </a:defRPr>
            </a:lvl3pPr>
            <a:lvl4pPr marL="1230313" algn="l" defTabSz="820738">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a:solidFill>
                  <a:schemeClr val="tx1"/>
                </a:solidFill>
                <a:latin typeface="Arial" charset="0"/>
                <a:ea typeface="宋体" pitchFamily="2" charset="-122"/>
              </a:defRPr>
            </a:lvl4pPr>
            <a:lvl5pPr marL="1641475" algn="l" defTabSz="820738">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a:solidFill>
                  <a:schemeClr val="tx1"/>
                </a:solidFill>
                <a:latin typeface="Arial" charset="0"/>
                <a:ea typeface="宋体" pitchFamily="2" charset="-122"/>
              </a:defRPr>
            </a:lvl5pPr>
            <a:lvl6pPr marL="2098675" defTabSz="820738" fontAlgn="base">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a:solidFill>
                  <a:schemeClr val="tx1"/>
                </a:solidFill>
                <a:latin typeface="Arial" charset="0"/>
                <a:ea typeface="宋体" pitchFamily="2" charset="-122"/>
              </a:defRPr>
            </a:lvl6pPr>
            <a:lvl7pPr marL="2555875" defTabSz="820738" fontAlgn="base">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a:solidFill>
                  <a:schemeClr val="tx1"/>
                </a:solidFill>
                <a:latin typeface="Arial" charset="0"/>
                <a:ea typeface="宋体" pitchFamily="2" charset="-122"/>
              </a:defRPr>
            </a:lvl7pPr>
            <a:lvl8pPr marL="3013075" defTabSz="820738" fontAlgn="base">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a:solidFill>
                  <a:schemeClr val="tx1"/>
                </a:solidFill>
                <a:latin typeface="Arial" charset="0"/>
                <a:ea typeface="宋体" pitchFamily="2" charset="-122"/>
              </a:defRPr>
            </a:lvl8pPr>
            <a:lvl9pPr marL="3470275" defTabSz="820738" fontAlgn="base">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a:solidFill>
                  <a:schemeClr val="tx1"/>
                </a:solidFill>
                <a:latin typeface="Arial" charset="0"/>
                <a:ea typeface="宋体" pitchFamily="2" charset="-122"/>
              </a:defRPr>
            </a:lvl9pPr>
          </a:lstStyle>
          <a:p>
            <a:pPr>
              <a:buSzPct val="132000"/>
              <a:defRPr/>
            </a:pPr>
            <a:r>
              <a:rPr lang="zh-CN" altLang="en-GB" sz="2200" smtClean="0">
                <a:solidFill>
                  <a:srgbClr val="0066CC"/>
                </a:solidFill>
                <a:effectLst>
                  <a:outerShdw blurRad="38100" dist="38100" dir="2700000" algn="tl">
                    <a:srgbClr val="C0C0C0"/>
                  </a:outerShdw>
                </a:effectLst>
                <a:latin typeface="华文新魏" pitchFamily="2" charset="-122"/>
                <a:ea typeface="华文新魏" pitchFamily="2" charset="-122"/>
              </a:rPr>
              <a:t>本课程内容</a:t>
            </a:r>
          </a:p>
        </p:txBody>
      </p:sp>
      <p:sp>
        <p:nvSpPr>
          <p:cNvPr id="125992" name="Line 39"/>
          <p:cNvSpPr>
            <a:spLocks noChangeShapeType="1"/>
          </p:cNvSpPr>
          <p:nvPr/>
        </p:nvSpPr>
        <p:spPr bwMode="auto">
          <a:xfrm flipH="1" flipV="1">
            <a:off x="6813476" y="3985221"/>
            <a:ext cx="404813" cy="508000"/>
          </a:xfrm>
          <a:prstGeom prst="line">
            <a:avLst/>
          </a:prstGeom>
          <a:noFill/>
          <a:ln w="12600">
            <a:solidFill>
              <a:srgbClr val="000000"/>
            </a:solidFill>
            <a:round/>
            <a:headEnd/>
            <a:tailEnd type="triangle" w="lg" len="lg"/>
          </a:ln>
        </p:spPr>
        <p:txBody>
          <a:bodyPr/>
          <a:lstStyle/>
          <a:p>
            <a:endParaRPr lang="zh-CN" altLang="en-US"/>
          </a:p>
        </p:txBody>
      </p:sp>
      <p:sp>
        <p:nvSpPr>
          <p:cNvPr id="40"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126</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85766"/>
                                        </p:tgtEl>
                                        <p:attrNameLst>
                                          <p:attrName>style.visibility</p:attrName>
                                        </p:attrNameLst>
                                      </p:cBhvr>
                                      <p:to>
                                        <p:strVal val="visible"/>
                                      </p:to>
                                    </p:set>
                                    <p:animEffect transition="in" filter="wipe(down)">
                                      <p:cBhvr>
                                        <p:cTn id="7" dur="500"/>
                                        <p:tgtEl>
                                          <p:spTgt spid="585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5766" grpId="0"/>
    </p:bld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5" name="Rectangle 2"/>
          <p:cNvSpPr>
            <a:spLocks noGrp="1" noChangeArrowheads="1"/>
          </p:cNvSpPr>
          <p:nvPr>
            <p:ph type="title"/>
          </p:nvPr>
        </p:nvSpPr>
        <p:spPr/>
        <p:txBody>
          <a:bodyPr/>
          <a:lstStyle/>
          <a:p>
            <a:pPr eaLnBrk="1" hangingPunct="1"/>
            <a:r>
              <a:rPr lang="en-US" altLang="zh-CN" smtClean="0"/>
              <a:t>Future of Computers</a:t>
            </a:r>
          </a:p>
        </p:txBody>
      </p:sp>
      <p:sp>
        <p:nvSpPr>
          <p:cNvPr id="587779" name="Rectangle 3"/>
          <p:cNvSpPr>
            <a:spLocks noGrp="1" noChangeArrowheads="1"/>
          </p:cNvSpPr>
          <p:nvPr>
            <p:ph idx="1"/>
          </p:nvPr>
        </p:nvSpPr>
        <p:spPr/>
        <p:txBody>
          <a:bodyPr/>
          <a:lstStyle/>
          <a:p>
            <a:pPr eaLnBrk="1" hangingPunct="1">
              <a:lnSpc>
                <a:spcPct val="100000"/>
              </a:lnSpc>
              <a:tabLst>
                <a:tab pos="5921375" algn="l"/>
              </a:tabLst>
            </a:pPr>
            <a:r>
              <a:rPr lang="en-US" altLang="zh-CN" sz="2000" dirty="0" smtClean="0"/>
              <a:t>End of Moore</a:t>
            </a:r>
            <a:r>
              <a:rPr lang="en-US" altLang="zh-CN" sz="2000" dirty="0" smtClean="0">
                <a:latin typeface="宋体" pitchFamily="2" charset="-122"/>
              </a:rPr>
              <a:t>’</a:t>
            </a:r>
            <a:r>
              <a:rPr lang="en-US" altLang="zh-CN" sz="2000" dirty="0" smtClean="0"/>
              <a:t>s law</a:t>
            </a:r>
          </a:p>
          <a:p>
            <a:pPr lvl="1" eaLnBrk="1" hangingPunct="1">
              <a:lnSpc>
                <a:spcPct val="100000"/>
              </a:lnSpc>
              <a:tabLst>
                <a:tab pos="5921375" algn="l"/>
              </a:tabLst>
            </a:pPr>
            <a:r>
              <a:rPr lang="en-US" altLang="zh-CN" sz="1800" dirty="0" smtClean="0"/>
              <a:t>VLSI technology predicted not to scale pass 2015  </a:t>
            </a:r>
          </a:p>
          <a:p>
            <a:pPr lvl="1" eaLnBrk="1" hangingPunct="1">
              <a:lnSpc>
                <a:spcPct val="100000"/>
              </a:lnSpc>
              <a:buFont typeface="Wingdings" pitchFamily="2" charset="2"/>
              <a:buNone/>
              <a:tabLst>
                <a:tab pos="5921375" algn="l"/>
              </a:tabLst>
            </a:pPr>
            <a:r>
              <a:rPr lang="en-US" altLang="zh-CN" sz="1800" i="1" dirty="0" smtClean="0"/>
              <a:t>      Transistor size will be measured in atoms and node charge will be  measured in electrons!!   </a:t>
            </a:r>
          </a:p>
          <a:p>
            <a:pPr lvl="1" eaLnBrk="1" hangingPunct="1">
              <a:lnSpc>
                <a:spcPct val="100000"/>
              </a:lnSpc>
              <a:tabLst>
                <a:tab pos="5921375" algn="l"/>
              </a:tabLst>
            </a:pPr>
            <a:r>
              <a:rPr lang="en-US" altLang="zh-CN" sz="1800" dirty="0" smtClean="0"/>
              <a:t>many previously-unimportant problems will start to creep in</a:t>
            </a:r>
          </a:p>
          <a:p>
            <a:pPr lvl="1" eaLnBrk="1" hangingPunct="1">
              <a:lnSpc>
                <a:spcPct val="100000"/>
              </a:lnSpc>
              <a:buFont typeface="Wingdings" pitchFamily="2" charset="2"/>
              <a:buNone/>
              <a:tabLst>
                <a:tab pos="5921375" algn="l"/>
              </a:tabLst>
            </a:pPr>
            <a:r>
              <a:rPr lang="en-US" altLang="zh-CN" sz="1800" dirty="0" smtClean="0"/>
              <a:t>     between now and then, e.g., complexity, wire delay, power and   reliability</a:t>
            </a:r>
          </a:p>
          <a:p>
            <a:pPr eaLnBrk="1" hangingPunct="1">
              <a:lnSpc>
                <a:spcPct val="100000"/>
              </a:lnSpc>
              <a:tabLst>
                <a:tab pos="5921375" algn="l"/>
              </a:tabLst>
            </a:pPr>
            <a:r>
              <a:rPr lang="en-US" altLang="zh-CN" sz="2000" dirty="0" smtClean="0"/>
              <a:t> Non-von Neumann architectures</a:t>
            </a:r>
          </a:p>
          <a:p>
            <a:pPr lvl="1" eaLnBrk="1" hangingPunct="1">
              <a:lnSpc>
                <a:spcPct val="100000"/>
              </a:lnSpc>
              <a:tabLst>
                <a:tab pos="5921375" algn="l"/>
              </a:tabLst>
            </a:pPr>
            <a:r>
              <a:rPr lang="en-US" altLang="zh-CN" sz="1800" dirty="0" smtClean="0"/>
              <a:t>parallel and distributed processing</a:t>
            </a:r>
          </a:p>
          <a:p>
            <a:pPr lvl="1" eaLnBrk="1" hangingPunct="1">
              <a:lnSpc>
                <a:spcPct val="100000"/>
              </a:lnSpc>
              <a:tabLst>
                <a:tab pos="5921375" algn="l"/>
              </a:tabLst>
            </a:pPr>
            <a:r>
              <a:rPr lang="en-US" altLang="zh-CN" sz="1800" dirty="0" smtClean="0"/>
              <a:t>reconfigurable hardware computing</a:t>
            </a:r>
          </a:p>
          <a:p>
            <a:pPr eaLnBrk="1" hangingPunct="1">
              <a:lnSpc>
                <a:spcPct val="100000"/>
              </a:lnSpc>
              <a:tabLst>
                <a:tab pos="5921375" algn="l"/>
              </a:tabLst>
            </a:pPr>
            <a:r>
              <a:rPr lang="en-US" altLang="zh-CN" sz="2000" dirty="0" smtClean="0"/>
              <a:t> Non-silicon technologies</a:t>
            </a:r>
          </a:p>
          <a:p>
            <a:pPr lvl="1" eaLnBrk="1" hangingPunct="1">
              <a:lnSpc>
                <a:spcPct val="100000"/>
              </a:lnSpc>
              <a:tabLst>
                <a:tab pos="5921375" algn="l"/>
              </a:tabLst>
            </a:pPr>
            <a:r>
              <a:rPr lang="en-US" altLang="zh-CN" sz="1800" dirty="0" smtClean="0"/>
              <a:t>nanotechnologies: carbon transistors, molecular switches</a:t>
            </a:r>
          </a:p>
          <a:p>
            <a:pPr lvl="1" eaLnBrk="1" hangingPunct="1">
              <a:lnSpc>
                <a:spcPct val="100000"/>
              </a:lnSpc>
              <a:tabLst>
                <a:tab pos="5921375" algn="l"/>
              </a:tabLst>
            </a:pPr>
            <a:r>
              <a:rPr lang="en-US" altLang="zh-CN" sz="1800" dirty="0" smtClean="0"/>
              <a:t>biological/cellular computers: DNA, proteins and enzymes</a:t>
            </a:r>
          </a:p>
          <a:p>
            <a:pPr lvl="1" eaLnBrk="1" hangingPunct="1">
              <a:lnSpc>
                <a:spcPct val="100000"/>
              </a:lnSpc>
              <a:tabLst>
                <a:tab pos="5921375" algn="l"/>
              </a:tabLst>
            </a:pPr>
            <a:r>
              <a:rPr lang="en-US" altLang="zh-CN" sz="1800" dirty="0" smtClean="0"/>
              <a:t>quantum computers: magnetic resonance and quantum dots.</a:t>
            </a:r>
          </a:p>
        </p:txBody>
      </p:sp>
      <p:sp>
        <p:nvSpPr>
          <p:cNvPr id="4"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127</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anim calcmode="lin" valueType="num">
                                      <p:cBhvr additive="base">
                                        <p:cTn id="7" dur="500" fill="hold"/>
                                        <p:tgtEl>
                                          <p:spTgt spid="5877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77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87779">
                                            <p:txEl>
                                              <p:pRg st="1" end="1"/>
                                            </p:txEl>
                                          </p:spTgt>
                                        </p:tgtEl>
                                        <p:attrNameLst>
                                          <p:attrName>style.visibility</p:attrName>
                                        </p:attrNameLst>
                                      </p:cBhvr>
                                      <p:to>
                                        <p:strVal val="visible"/>
                                      </p:to>
                                    </p:set>
                                    <p:anim calcmode="lin" valueType="num">
                                      <p:cBhvr additive="base">
                                        <p:cTn id="13" dur="500" fill="hold"/>
                                        <p:tgtEl>
                                          <p:spTgt spid="58777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877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87779">
                                            <p:txEl>
                                              <p:pRg st="2" end="2"/>
                                            </p:txEl>
                                          </p:spTgt>
                                        </p:tgtEl>
                                        <p:attrNameLst>
                                          <p:attrName>style.visibility</p:attrName>
                                        </p:attrNameLst>
                                      </p:cBhvr>
                                      <p:to>
                                        <p:strVal val="visible"/>
                                      </p:to>
                                    </p:set>
                                    <p:anim calcmode="lin" valueType="num">
                                      <p:cBhvr additive="base">
                                        <p:cTn id="19" dur="500" fill="hold"/>
                                        <p:tgtEl>
                                          <p:spTgt spid="58777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8777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87779">
                                            <p:txEl>
                                              <p:pRg st="3" end="3"/>
                                            </p:txEl>
                                          </p:spTgt>
                                        </p:tgtEl>
                                        <p:attrNameLst>
                                          <p:attrName>style.visibility</p:attrName>
                                        </p:attrNameLst>
                                      </p:cBhvr>
                                      <p:to>
                                        <p:strVal val="visible"/>
                                      </p:to>
                                    </p:set>
                                    <p:anim calcmode="lin" valueType="num">
                                      <p:cBhvr additive="base">
                                        <p:cTn id="25" dur="500" fill="hold"/>
                                        <p:tgtEl>
                                          <p:spTgt spid="58777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8777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87779">
                                            <p:txEl>
                                              <p:pRg st="4" end="4"/>
                                            </p:txEl>
                                          </p:spTgt>
                                        </p:tgtEl>
                                        <p:attrNameLst>
                                          <p:attrName>style.visibility</p:attrName>
                                        </p:attrNameLst>
                                      </p:cBhvr>
                                      <p:to>
                                        <p:strVal val="visible"/>
                                      </p:to>
                                    </p:set>
                                    <p:anim calcmode="lin" valueType="num">
                                      <p:cBhvr additive="base">
                                        <p:cTn id="31" dur="500" fill="hold"/>
                                        <p:tgtEl>
                                          <p:spTgt spid="58777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8777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87779">
                                            <p:txEl>
                                              <p:pRg st="5" end="5"/>
                                            </p:txEl>
                                          </p:spTgt>
                                        </p:tgtEl>
                                        <p:attrNameLst>
                                          <p:attrName>style.visibility</p:attrName>
                                        </p:attrNameLst>
                                      </p:cBhvr>
                                      <p:to>
                                        <p:strVal val="visible"/>
                                      </p:to>
                                    </p:set>
                                    <p:anim calcmode="lin" valueType="num">
                                      <p:cBhvr additive="base">
                                        <p:cTn id="37" dur="500" fill="hold"/>
                                        <p:tgtEl>
                                          <p:spTgt spid="58777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8777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87779">
                                            <p:txEl>
                                              <p:pRg st="6" end="6"/>
                                            </p:txEl>
                                          </p:spTgt>
                                        </p:tgtEl>
                                        <p:attrNameLst>
                                          <p:attrName>style.visibility</p:attrName>
                                        </p:attrNameLst>
                                      </p:cBhvr>
                                      <p:to>
                                        <p:strVal val="visible"/>
                                      </p:to>
                                    </p:set>
                                    <p:anim calcmode="lin" valueType="num">
                                      <p:cBhvr additive="base">
                                        <p:cTn id="43" dur="500" fill="hold"/>
                                        <p:tgtEl>
                                          <p:spTgt spid="58777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8777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87779">
                                            <p:txEl>
                                              <p:pRg st="7" end="7"/>
                                            </p:txEl>
                                          </p:spTgt>
                                        </p:tgtEl>
                                        <p:attrNameLst>
                                          <p:attrName>style.visibility</p:attrName>
                                        </p:attrNameLst>
                                      </p:cBhvr>
                                      <p:to>
                                        <p:strVal val="visible"/>
                                      </p:to>
                                    </p:set>
                                    <p:anim calcmode="lin" valueType="num">
                                      <p:cBhvr additive="base">
                                        <p:cTn id="49" dur="500" fill="hold"/>
                                        <p:tgtEl>
                                          <p:spTgt spid="58777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8777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87779">
                                            <p:txEl>
                                              <p:pRg st="8" end="8"/>
                                            </p:txEl>
                                          </p:spTgt>
                                        </p:tgtEl>
                                        <p:attrNameLst>
                                          <p:attrName>style.visibility</p:attrName>
                                        </p:attrNameLst>
                                      </p:cBhvr>
                                      <p:to>
                                        <p:strVal val="visible"/>
                                      </p:to>
                                    </p:set>
                                    <p:anim calcmode="lin" valueType="num">
                                      <p:cBhvr additive="base">
                                        <p:cTn id="55" dur="500" fill="hold"/>
                                        <p:tgtEl>
                                          <p:spTgt spid="587779">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8777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87779">
                                            <p:txEl>
                                              <p:pRg st="9" end="9"/>
                                            </p:txEl>
                                          </p:spTgt>
                                        </p:tgtEl>
                                        <p:attrNameLst>
                                          <p:attrName>style.visibility</p:attrName>
                                        </p:attrNameLst>
                                      </p:cBhvr>
                                      <p:to>
                                        <p:strVal val="visible"/>
                                      </p:to>
                                    </p:set>
                                    <p:anim calcmode="lin" valueType="num">
                                      <p:cBhvr additive="base">
                                        <p:cTn id="61" dur="500" fill="hold"/>
                                        <p:tgtEl>
                                          <p:spTgt spid="587779">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87779">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87779">
                                            <p:txEl>
                                              <p:pRg st="10" end="10"/>
                                            </p:txEl>
                                          </p:spTgt>
                                        </p:tgtEl>
                                        <p:attrNameLst>
                                          <p:attrName>style.visibility</p:attrName>
                                        </p:attrNameLst>
                                      </p:cBhvr>
                                      <p:to>
                                        <p:strVal val="visible"/>
                                      </p:to>
                                    </p:set>
                                    <p:anim calcmode="lin" valueType="num">
                                      <p:cBhvr additive="base">
                                        <p:cTn id="67" dur="500" fill="hold"/>
                                        <p:tgtEl>
                                          <p:spTgt spid="587779">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87779">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587779">
                                            <p:txEl>
                                              <p:pRg st="11" end="11"/>
                                            </p:txEl>
                                          </p:spTgt>
                                        </p:tgtEl>
                                        <p:attrNameLst>
                                          <p:attrName>style.visibility</p:attrName>
                                        </p:attrNameLst>
                                      </p:cBhvr>
                                      <p:to>
                                        <p:strVal val="visible"/>
                                      </p:to>
                                    </p:set>
                                    <p:anim calcmode="lin" valueType="num">
                                      <p:cBhvr additive="base">
                                        <p:cTn id="73" dur="500" fill="hold"/>
                                        <p:tgtEl>
                                          <p:spTgt spid="587779">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587779">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本章主要内容</a:t>
            </a:r>
            <a:endParaRPr lang="zh-CN" altLang="en-US" dirty="0"/>
          </a:p>
        </p:txBody>
      </p:sp>
      <p:sp>
        <p:nvSpPr>
          <p:cNvPr id="3" name="内容占位符 2"/>
          <p:cNvSpPr>
            <a:spLocks noGrp="1"/>
          </p:cNvSpPr>
          <p:nvPr>
            <p:ph idx="1"/>
          </p:nvPr>
        </p:nvSpPr>
        <p:spPr/>
        <p:txBody>
          <a:bodyPr/>
          <a:lstStyle/>
          <a:p>
            <a:pPr eaLnBrk="1" hangingPunct="1">
              <a:defRPr/>
            </a:pPr>
            <a:r>
              <a:rPr lang="zh-CN" altLang="en-US" dirty="0" smtClean="0">
                <a:effectLst>
                  <a:outerShdw blurRad="38100" dist="38100" dir="2700000" algn="tl">
                    <a:srgbClr val="C0C0C0"/>
                  </a:outerShdw>
                </a:effectLst>
              </a:rPr>
              <a:t>计算机发展应用</a:t>
            </a:r>
          </a:p>
          <a:p>
            <a:pPr eaLnBrk="1" hangingPunct="1">
              <a:defRPr/>
            </a:pPr>
            <a:r>
              <a:rPr lang="zh-CN" altLang="en-US" dirty="0" smtClean="0">
                <a:effectLst>
                  <a:outerShdw blurRad="38100" dist="38100" dir="2700000" algn="tl">
                    <a:srgbClr val="C0C0C0"/>
                  </a:outerShdw>
                </a:effectLst>
              </a:rPr>
              <a:t>计算机系统组成</a:t>
            </a:r>
          </a:p>
          <a:p>
            <a:pPr eaLnBrk="1" hangingPunct="1">
              <a:defRPr/>
            </a:pPr>
            <a:r>
              <a:rPr lang="zh-CN" altLang="en-US" dirty="0" smtClean="0">
                <a:effectLst>
                  <a:outerShdw blurRad="38100" dist="38100" dir="2700000" algn="tl">
                    <a:srgbClr val="C0C0C0"/>
                  </a:outerShdw>
                </a:effectLst>
              </a:rPr>
              <a:t>计算机系统层次结构</a:t>
            </a:r>
            <a:endParaRPr lang="en-US" altLang="zh-CN" dirty="0" smtClean="0">
              <a:effectLst>
                <a:outerShdw blurRad="38100" dist="38100" dir="2700000" algn="tl">
                  <a:srgbClr val="C0C0C0"/>
                </a:outerShdw>
              </a:effectLst>
            </a:endParaRPr>
          </a:p>
          <a:p>
            <a:pPr eaLnBrk="1" hangingPunct="1">
              <a:defRPr/>
            </a:pPr>
            <a:r>
              <a:rPr lang="zh-CN" altLang="en-US" dirty="0">
                <a:solidFill>
                  <a:srgbClr val="C00000"/>
                </a:solidFill>
                <a:effectLst>
                  <a:outerShdw blurRad="38100" dist="38100" dir="2700000" algn="tl">
                    <a:srgbClr val="C0C0C0"/>
                  </a:outerShdw>
                </a:effectLst>
              </a:rPr>
              <a:t>计算机系统性能评价</a:t>
            </a:r>
          </a:p>
          <a:p>
            <a:pPr eaLnBrk="1" hangingPunct="1">
              <a:defRPr/>
            </a:pPr>
            <a:endParaRPr lang="zh-CN" altLang="en-US" dirty="0" smtClean="0">
              <a:effectLst>
                <a:outerShdw blurRad="38100" dist="38100" dir="2700000" algn="tl">
                  <a:srgbClr val="C0C0C0"/>
                </a:outerShdw>
              </a:effectLst>
            </a:endParaRP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128</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54319847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r>
              <a:rPr lang="zh-CN" altLang="en-US" smtClean="0"/>
              <a:t>计算机系统的性能评价</a:t>
            </a:r>
          </a:p>
        </p:txBody>
      </p:sp>
      <p:sp>
        <p:nvSpPr>
          <p:cNvPr id="132099" name="内容占位符 2"/>
          <p:cNvSpPr>
            <a:spLocks noGrp="1"/>
          </p:cNvSpPr>
          <p:nvPr>
            <p:ph idx="1"/>
          </p:nvPr>
        </p:nvSpPr>
        <p:spPr/>
        <p:txBody>
          <a:bodyPr/>
          <a:lstStyle/>
          <a:p>
            <a:r>
              <a:rPr lang="zh-CN" altLang="en-US" dirty="0" smtClean="0"/>
              <a:t>机器字长</a:t>
            </a:r>
            <a:r>
              <a:rPr lang="en-US" altLang="zh-CN" dirty="0" smtClean="0"/>
              <a:t>(</a:t>
            </a:r>
            <a:r>
              <a:rPr lang="zh-CN" altLang="en-US" dirty="0" smtClean="0"/>
              <a:t>非时间指标</a:t>
            </a:r>
            <a:r>
              <a:rPr lang="en-US" altLang="zh-CN" dirty="0" smtClean="0"/>
              <a:t>)</a:t>
            </a:r>
          </a:p>
          <a:p>
            <a:pPr lvl="1"/>
            <a:r>
              <a:rPr lang="zh-CN" altLang="en-US" dirty="0" smtClean="0"/>
              <a:t>指参与运算的数的基本位数；</a:t>
            </a:r>
          </a:p>
          <a:p>
            <a:pPr lvl="1"/>
            <a:r>
              <a:rPr lang="zh-CN" altLang="en-US" dirty="0" smtClean="0"/>
              <a:t>与运算器、寄存器的位数有关；</a:t>
            </a:r>
          </a:p>
          <a:p>
            <a:pPr lvl="1"/>
            <a:r>
              <a:rPr lang="zh-CN" altLang="en-US" dirty="0" smtClean="0"/>
              <a:t>字长越长，表示数据的范围越大，精度越高；</a:t>
            </a:r>
          </a:p>
          <a:p>
            <a:pPr lvl="1"/>
            <a:r>
              <a:rPr lang="zh-CN" altLang="en-US" dirty="0" smtClean="0"/>
              <a:t>常见的计算机为</a:t>
            </a:r>
            <a:r>
              <a:rPr lang="en-US" altLang="zh-CN" dirty="0" smtClean="0"/>
              <a:t>32</a:t>
            </a:r>
            <a:r>
              <a:rPr lang="zh-CN" altLang="en-US" dirty="0" smtClean="0"/>
              <a:t>位和</a:t>
            </a:r>
            <a:r>
              <a:rPr lang="en-US" altLang="zh-CN" dirty="0" smtClean="0"/>
              <a:t>64</a:t>
            </a:r>
            <a:r>
              <a:rPr lang="zh-CN" altLang="en-US" dirty="0" smtClean="0"/>
              <a:t>位计算机。</a:t>
            </a:r>
          </a:p>
          <a:p>
            <a:pPr lvl="1"/>
            <a:endParaRPr lang="zh-CN" altLang="en-US" dirty="0" smtClean="0"/>
          </a:p>
        </p:txBody>
      </p:sp>
      <p:sp>
        <p:nvSpPr>
          <p:cNvPr id="4"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129</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0"/>
            <a:ext cx="9547733" cy="6957392"/>
          </a:xfrm>
        </p:spPr>
      </p:pic>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a:t>
            </a:fld>
            <a:r>
              <a:rPr lang="en-US" altLang="zh-CN" sz="1400" smtClean="0">
                <a:solidFill>
                  <a:srgbClr val="0D7157"/>
                </a:solidFill>
              </a:rPr>
              <a:t>- </a:t>
            </a:r>
            <a:endParaRPr lang="en-US" altLang="zh-CN" sz="1400" dirty="0">
              <a:solidFill>
                <a:srgbClr val="0D7157"/>
              </a:solidFill>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318898"/>
            <a:ext cx="9517622" cy="6165304"/>
          </a:xfrm>
          <a:prstGeom prst="rect">
            <a:avLst/>
          </a:prstGeom>
        </p:spPr>
      </p:pic>
    </p:spTree>
    <p:extLst>
      <p:ext uri="{BB962C8B-B14F-4D97-AF65-F5344CB8AC3E}">
        <p14:creationId xmlns:p14="http://schemas.microsoft.com/office/powerpoint/2010/main" val="391400995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标题 1"/>
          <p:cNvSpPr>
            <a:spLocks noGrp="1"/>
          </p:cNvSpPr>
          <p:nvPr>
            <p:ph type="title"/>
          </p:nvPr>
        </p:nvSpPr>
        <p:spPr/>
        <p:txBody>
          <a:bodyPr/>
          <a:lstStyle/>
          <a:p>
            <a:r>
              <a:rPr lang="zh-CN" altLang="en-US" dirty="0" smtClean="0"/>
              <a:t>数据总线宽度</a:t>
            </a:r>
            <a:endParaRPr lang="zh-CN" altLang="en-US" sz="1800" dirty="0" smtClean="0"/>
          </a:p>
        </p:txBody>
      </p:sp>
      <p:sp>
        <p:nvSpPr>
          <p:cNvPr id="133123" name="内容占位符 2"/>
          <p:cNvSpPr>
            <a:spLocks noGrp="1"/>
          </p:cNvSpPr>
          <p:nvPr>
            <p:ph idx="1"/>
          </p:nvPr>
        </p:nvSpPr>
        <p:spPr>
          <a:xfrm>
            <a:off x="395536" y="980728"/>
            <a:ext cx="8424936" cy="5040312"/>
          </a:xfrm>
        </p:spPr>
        <p:txBody>
          <a:bodyPr/>
          <a:lstStyle/>
          <a:p>
            <a:r>
              <a:rPr lang="zh-CN" altLang="en-US" dirty="0" smtClean="0"/>
              <a:t>数据总线宽度：指数据总线一次能并行传送的信息的位数</a:t>
            </a:r>
          </a:p>
          <a:p>
            <a:pPr lvl="1"/>
            <a:r>
              <a:rPr lang="zh-CN" altLang="en-US" dirty="0" smtClean="0"/>
              <a:t>一般指</a:t>
            </a:r>
            <a:r>
              <a:rPr lang="en-US" altLang="zh-CN" dirty="0" smtClean="0"/>
              <a:t>CPU</a:t>
            </a:r>
            <a:r>
              <a:rPr lang="zh-CN" altLang="en-US" dirty="0" smtClean="0"/>
              <a:t>内部运算器与存储器之间的数据总线。</a:t>
            </a:r>
          </a:p>
          <a:p>
            <a:pPr lvl="1"/>
            <a:r>
              <a:rPr lang="zh-CN" altLang="en-US" dirty="0" smtClean="0"/>
              <a:t>有些计算机内部与外部数据总线宽度不一致：</a:t>
            </a:r>
          </a:p>
          <a:p>
            <a:pPr lvl="1"/>
            <a:r>
              <a:rPr lang="en-US" altLang="zh-CN" dirty="0" smtClean="0"/>
              <a:t>8086</a:t>
            </a:r>
            <a:r>
              <a:rPr lang="zh-CN" altLang="en-US" dirty="0" smtClean="0"/>
              <a:t>、</a:t>
            </a:r>
            <a:r>
              <a:rPr lang="en-US" altLang="zh-CN" dirty="0" smtClean="0"/>
              <a:t>80286</a:t>
            </a:r>
            <a:r>
              <a:rPr lang="zh-CN" altLang="en-US" dirty="0" smtClean="0"/>
              <a:t>、</a:t>
            </a:r>
            <a:r>
              <a:rPr lang="en-US" altLang="zh-CN" dirty="0" smtClean="0"/>
              <a:t>80386</a:t>
            </a:r>
            <a:r>
              <a:rPr lang="zh-CN" altLang="en-US" dirty="0" smtClean="0"/>
              <a:t>内外数据总线等宽；</a:t>
            </a:r>
          </a:p>
          <a:p>
            <a:pPr lvl="1"/>
            <a:r>
              <a:rPr lang="en-US" altLang="zh-CN" dirty="0" smtClean="0"/>
              <a:t>8088</a:t>
            </a:r>
            <a:r>
              <a:rPr lang="zh-CN" altLang="en-US" dirty="0" smtClean="0"/>
              <a:t>、</a:t>
            </a:r>
            <a:r>
              <a:rPr lang="en-US" altLang="zh-CN" dirty="0" smtClean="0"/>
              <a:t>80386SX </a:t>
            </a:r>
            <a:r>
              <a:rPr lang="zh-CN" altLang="en-US" dirty="0" smtClean="0"/>
              <a:t>外部总线宽度小于内部总线宽度</a:t>
            </a:r>
          </a:p>
          <a:p>
            <a:pPr lvl="1"/>
            <a:r>
              <a:rPr lang="en-US" altLang="zh-CN" dirty="0" smtClean="0"/>
              <a:t>Pentium</a:t>
            </a:r>
            <a:r>
              <a:rPr lang="zh-CN" altLang="en-US" dirty="0" smtClean="0"/>
              <a:t>外总线</a:t>
            </a:r>
            <a:r>
              <a:rPr lang="en-US" altLang="zh-CN" dirty="0" smtClean="0"/>
              <a:t>64</a:t>
            </a:r>
            <a:r>
              <a:rPr lang="zh-CN" altLang="en-US" dirty="0" smtClean="0"/>
              <a:t>位，内总线</a:t>
            </a:r>
            <a:r>
              <a:rPr lang="en-US" altLang="zh-CN" dirty="0" smtClean="0"/>
              <a:t>32</a:t>
            </a:r>
            <a:r>
              <a:rPr lang="zh-CN" altLang="en-US" dirty="0" smtClean="0"/>
              <a:t>位（两条</a:t>
            </a:r>
            <a:r>
              <a:rPr lang="en-US" altLang="zh-CN" dirty="0" smtClean="0"/>
              <a:t>32</a:t>
            </a:r>
            <a:r>
              <a:rPr lang="zh-CN" altLang="en-US" dirty="0" smtClean="0"/>
              <a:t>位流水线）</a:t>
            </a:r>
          </a:p>
          <a:p>
            <a:endParaRPr lang="zh-CN" altLang="en-US" dirty="0" smtClean="0"/>
          </a:p>
        </p:txBody>
      </p:sp>
      <p:sp>
        <p:nvSpPr>
          <p:cNvPr id="4"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130</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p:cNvSpPr>
            <a:spLocks noGrp="1"/>
          </p:cNvSpPr>
          <p:nvPr>
            <p:ph type="title"/>
          </p:nvPr>
        </p:nvSpPr>
        <p:spPr/>
        <p:txBody>
          <a:bodyPr/>
          <a:lstStyle/>
          <a:p>
            <a:r>
              <a:rPr lang="zh-CN" altLang="en-US" smtClean="0"/>
              <a:t>存储器容量和带宽</a:t>
            </a:r>
          </a:p>
        </p:txBody>
      </p:sp>
      <p:sp>
        <p:nvSpPr>
          <p:cNvPr id="134147" name="内容占位符 2"/>
          <p:cNvSpPr>
            <a:spLocks noGrp="1"/>
          </p:cNvSpPr>
          <p:nvPr>
            <p:ph idx="1"/>
          </p:nvPr>
        </p:nvSpPr>
        <p:spPr/>
        <p:txBody>
          <a:bodyPr/>
          <a:lstStyle/>
          <a:p>
            <a:r>
              <a:rPr lang="zh-CN" altLang="en-US" dirty="0" smtClean="0"/>
              <a:t>主存容量是指其包含的存储单元总数</a:t>
            </a:r>
            <a:r>
              <a:rPr lang="en-US" altLang="zh-CN" dirty="0" smtClean="0"/>
              <a:t>.</a:t>
            </a:r>
          </a:p>
          <a:p>
            <a:r>
              <a:rPr lang="zh-CN" altLang="en-US" dirty="0" smtClean="0"/>
              <a:t>主存可以字节编址、也可以字编址。</a:t>
            </a:r>
          </a:p>
          <a:p>
            <a:r>
              <a:rPr lang="zh-CN" altLang="en-US" dirty="0" smtClean="0"/>
              <a:t>存储带宽指单位时间内从存储中读出的二进制信息量，常用单位</a:t>
            </a:r>
            <a:r>
              <a:rPr lang="en-US" altLang="zh-CN" dirty="0" smtClean="0"/>
              <a:t>B/s</a:t>
            </a:r>
            <a:r>
              <a:rPr lang="zh-CN" altLang="en-US" dirty="0" smtClean="0"/>
              <a:t>（字节</a:t>
            </a:r>
            <a:r>
              <a:rPr lang="en-US" altLang="zh-CN" dirty="0" smtClean="0"/>
              <a:t>/</a:t>
            </a:r>
            <a:r>
              <a:rPr lang="zh-CN" altLang="en-US" dirty="0" smtClean="0"/>
              <a:t>秒）表示。</a:t>
            </a:r>
          </a:p>
          <a:p>
            <a:endParaRPr lang="zh-CN" altLang="en-US" dirty="0" smtClean="0"/>
          </a:p>
        </p:txBody>
      </p:sp>
      <p:sp>
        <p:nvSpPr>
          <p:cNvPr id="4"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131</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
          <p:cNvSpPr>
            <a:spLocks noGrp="1"/>
          </p:cNvSpPr>
          <p:nvPr>
            <p:ph type="title"/>
          </p:nvPr>
        </p:nvSpPr>
        <p:spPr/>
        <p:txBody>
          <a:bodyPr/>
          <a:lstStyle/>
          <a:p>
            <a:r>
              <a:rPr lang="en-US" altLang="zh-CN" smtClean="0"/>
              <a:t>CPU</a:t>
            </a:r>
            <a:r>
              <a:rPr lang="zh-CN" altLang="en-US" smtClean="0"/>
              <a:t>时间（时间指标）</a:t>
            </a:r>
          </a:p>
        </p:txBody>
      </p:sp>
      <p:sp>
        <p:nvSpPr>
          <p:cNvPr id="135171" name="内容占位符 2"/>
          <p:cNvSpPr>
            <a:spLocks noGrp="1"/>
          </p:cNvSpPr>
          <p:nvPr>
            <p:ph idx="1"/>
          </p:nvPr>
        </p:nvSpPr>
        <p:spPr/>
        <p:txBody>
          <a:bodyPr/>
          <a:lstStyle/>
          <a:p>
            <a:pPr>
              <a:spcBef>
                <a:spcPct val="30000"/>
              </a:spcBef>
              <a:spcAft>
                <a:spcPct val="30000"/>
              </a:spcAft>
            </a:pPr>
            <a:r>
              <a:rPr lang="zh-CN" altLang="en-US" dirty="0" smtClean="0">
                <a:solidFill>
                  <a:srgbClr val="000000"/>
                </a:solidFill>
                <a:latin typeface="Times New Roman" pitchFamily="18" charset="0"/>
              </a:rPr>
              <a:t>程序执行时间</a:t>
            </a:r>
            <a:endParaRPr lang="en-US" altLang="zh-CN" dirty="0" smtClean="0">
              <a:solidFill>
                <a:srgbClr val="000000"/>
              </a:solidFill>
              <a:latin typeface="Times New Roman" pitchFamily="18" charset="0"/>
            </a:endParaRPr>
          </a:p>
          <a:p>
            <a:pPr lvl="1">
              <a:spcBef>
                <a:spcPct val="30000"/>
              </a:spcBef>
              <a:spcAft>
                <a:spcPct val="30000"/>
              </a:spcAft>
            </a:pPr>
            <a:r>
              <a:rPr lang="en-US" altLang="zh-CN" dirty="0" smtClean="0">
                <a:solidFill>
                  <a:srgbClr val="000000"/>
                </a:solidFill>
                <a:latin typeface="Times New Roman" pitchFamily="18" charset="0"/>
              </a:rPr>
              <a:t>CPU</a:t>
            </a:r>
            <a:r>
              <a:rPr lang="zh-CN" altLang="en-US" dirty="0" smtClean="0">
                <a:solidFill>
                  <a:srgbClr val="000000"/>
                </a:solidFill>
                <a:latin typeface="Times New Roman" pitchFamily="18" charset="0"/>
              </a:rPr>
              <a:t>时间     执行</a:t>
            </a:r>
            <a:r>
              <a:rPr lang="zh-CN" altLang="en-US" dirty="0">
                <a:solidFill>
                  <a:srgbClr val="000000"/>
                </a:solidFill>
                <a:latin typeface="Times New Roman" pitchFamily="18" charset="0"/>
              </a:rPr>
              <a:t>一段程序所占用的</a:t>
            </a:r>
            <a:r>
              <a:rPr lang="en-US" altLang="zh-CN" dirty="0">
                <a:solidFill>
                  <a:srgbClr val="000000"/>
                </a:solidFill>
                <a:latin typeface="Times New Roman" pitchFamily="18" charset="0"/>
              </a:rPr>
              <a:t>CPU</a:t>
            </a:r>
            <a:r>
              <a:rPr lang="zh-CN" altLang="en-US" dirty="0">
                <a:solidFill>
                  <a:srgbClr val="000000"/>
                </a:solidFill>
                <a:latin typeface="Times New Roman" pitchFamily="18" charset="0"/>
              </a:rPr>
              <a:t>时间  </a:t>
            </a:r>
            <a:endParaRPr lang="en-US" altLang="zh-CN" dirty="0">
              <a:solidFill>
                <a:srgbClr val="000000"/>
              </a:solidFill>
              <a:latin typeface="Times New Roman" pitchFamily="18" charset="0"/>
            </a:endParaRPr>
          </a:p>
          <a:p>
            <a:pPr lvl="1">
              <a:spcBef>
                <a:spcPct val="30000"/>
              </a:spcBef>
              <a:spcAft>
                <a:spcPct val="30000"/>
              </a:spcAft>
            </a:pPr>
            <a:r>
              <a:rPr lang="en-US" altLang="zh-CN" dirty="0" smtClean="0">
                <a:solidFill>
                  <a:srgbClr val="000000"/>
                </a:solidFill>
                <a:latin typeface="Times New Roman" pitchFamily="18" charset="0"/>
              </a:rPr>
              <a:t>I/O</a:t>
            </a:r>
            <a:r>
              <a:rPr lang="zh-CN" altLang="en-US" dirty="0" smtClean="0">
                <a:solidFill>
                  <a:srgbClr val="000000"/>
                </a:solidFill>
                <a:latin typeface="Times New Roman" pitchFamily="18" charset="0"/>
              </a:rPr>
              <a:t>、存储访问、各类排队时延等</a:t>
            </a:r>
            <a:endParaRPr lang="en-US" altLang="zh-CN" dirty="0" smtClean="0">
              <a:solidFill>
                <a:srgbClr val="000000"/>
              </a:solidFill>
              <a:latin typeface="Times New Roman" pitchFamily="18" charset="0"/>
            </a:endParaRPr>
          </a:p>
          <a:p>
            <a:pPr>
              <a:spcBef>
                <a:spcPct val="30000"/>
              </a:spcBef>
              <a:spcAft>
                <a:spcPct val="30000"/>
              </a:spcAft>
            </a:pPr>
            <a:r>
              <a:rPr lang="zh-CN" altLang="en-US" dirty="0" smtClean="0">
                <a:solidFill>
                  <a:srgbClr val="000000"/>
                </a:solidFill>
                <a:latin typeface="Times New Roman" pitchFamily="18" charset="0"/>
                <a:sym typeface="Symbol" pitchFamily="18" charset="2"/>
              </a:rPr>
              <a:t> </a:t>
            </a:r>
            <a:r>
              <a:rPr lang="en-US" altLang="zh-CN" dirty="0" smtClean="0">
                <a:solidFill>
                  <a:srgbClr val="000000"/>
                </a:solidFill>
                <a:latin typeface="Times New Roman" pitchFamily="18" charset="0"/>
                <a:sym typeface="Symbol" pitchFamily="18" charset="2"/>
              </a:rPr>
              <a:t>CPU</a:t>
            </a:r>
            <a:r>
              <a:rPr lang="zh-CN" altLang="en-US" dirty="0" smtClean="0">
                <a:solidFill>
                  <a:srgbClr val="000000"/>
                </a:solidFill>
                <a:latin typeface="Times New Roman" pitchFamily="18" charset="0"/>
                <a:sym typeface="Symbol" pitchFamily="18" charset="2"/>
              </a:rPr>
              <a:t>时间  </a:t>
            </a:r>
            <a:endParaRPr lang="en-US" altLang="zh-CN" dirty="0" smtClean="0">
              <a:solidFill>
                <a:srgbClr val="000000"/>
              </a:solidFill>
              <a:latin typeface="Times New Roman" pitchFamily="18" charset="0"/>
              <a:sym typeface="Symbol" pitchFamily="18" charset="2"/>
            </a:endParaRPr>
          </a:p>
          <a:p>
            <a:pPr marL="457200" lvl="1" indent="0">
              <a:spcBef>
                <a:spcPct val="30000"/>
              </a:spcBef>
              <a:spcAft>
                <a:spcPct val="30000"/>
              </a:spcAft>
              <a:buNone/>
            </a:pPr>
            <a:r>
              <a:rPr lang="en-US" altLang="zh-CN" sz="2400" dirty="0">
                <a:solidFill>
                  <a:srgbClr val="000000"/>
                </a:solidFill>
                <a:latin typeface="Times New Roman" pitchFamily="18" charset="0"/>
                <a:sym typeface="Symbol" pitchFamily="18" charset="2"/>
              </a:rPr>
              <a:t> </a:t>
            </a:r>
            <a:r>
              <a:rPr lang="en-US" altLang="zh-CN" sz="2400" dirty="0" smtClean="0">
                <a:solidFill>
                  <a:srgbClr val="000000"/>
                </a:solidFill>
                <a:latin typeface="Times New Roman" pitchFamily="18" charset="0"/>
                <a:sym typeface="Symbol" pitchFamily="18" charset="2"/>
              </a:rPr>
              <a:t> = </a:t>
            </a:r>
            <a:r>
              <a:rPr lang="zh-CN" altLang="en-US" sz="2400" dirty="0" smtClean="0">
                <a:solidFill>
                  <a:srgbClr val="000000"/>
                </a:solidFill>
                <a:latin typeface="Times New Roman" pitchFamily="18" charset="0"/>
                <a:sym typeface="Symbol" pitchFamily="18" charset="2"/>
              </a:rPr>
              <a:t>程序中所有指令时钟周期数之和  </a:t>
            </a:r>
            <a:r>
              <a:rPr lang="zh-CN" altLang="en-US" sz="2400" dirty="0" smtClean="0">
                <a:solidFill>
                  <a:srgbClr val="FF0000"/>
                </a:solidFill>
                <a:latin typeface="Times New Roman" pitchFamily="18" charset="0"/>
                <a:sym typeface="Symbol" pitchFamily="18" charset="2"/>
              </a:rPr>
              <a:t></a:t>
            </a:r>
            <a:r>
              <a:rPr lang="zh-CN" altLang="en-US" sz="2400" dirty="0" smtClean="0">
                <a:solidFill>
                  <a:srgbClr val="000000"/>
                </a:solidFill>
                <a:latin typeface="Times New Roman" pitchFamily="18" charset="0"/>
                <a:sym typeface="Symbol" pitchFamily="18" charset="2"/>
              </a:rPr>
              <a:t>  时钟周期时间</a:t>
            </a:r>
          </a:p>
          <a:p>
            <a:endParaRPr lang="zh-CN" altLang="en-US" dirty="0" smtClean="0"/>
          </a:p>
        </p:txBody>
      </p:sp>
      <p:sp>
        <p:nvSpPr>
          <p:cNvPr id="4"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132</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标题 1"/>
          <p:cNvSpPr>
            <a:spLocks noGrp="1"/>
          </p:cNvSpPr>
          <p:nvPr>
            <p:ph type="title"/>
          </p:nvPr>
        </p:nvSpPr>
        <p:spPr/>
        <p:txBody>
          <a:bodyPr/>
          <a:lstStyle/>
          <a:p>
            <a:r>
              <a:rPr lang="en-US" altLang="zh-CN" dirty="0" smtClean="0"/>
              <a:t>CPI </a:t>
            </a:r>
            <a:r>
              <a:rPr lang="en-US" altLang="zh-CN" dirty="0" smtClean="0">
                <a:sym typeface="Symbol" pitchFamily="18" charset="2"/>
              </a:rPr>
              <a:t> (Clock cycles Per Instruction)</a:t>
            </a:r>
            <a:endParaRPr lang="zh-CN" altLang="en-US" dirty="0" smtClean="0"/>
          </a:p>
        </p:txBody>
      </p:sp>
      <p:sp>
        <p:nvSpPr>
          <p:cNvPr id="4100" name="内容占位符 2"/>
          <p:cNvSpPr>
            <a:spLocks noGrp="1"/>
          </p:cNvSpPr>
          <p:nvPr>
            <p:ph idx="1"/>
          </p:nvPr>
        </p:nvSpPr>
        <p:spPr>
          <a:xfrm>
            <a:off x="609600" y="1052736"/>
            <a:ext cx="8001000" cy="3168352"/>
          </a:xfrm>
        </p:spPr>
        <p:txBody>
          <a:bodyPr/>
          <a:lstStyle/>
          <a:p>
            <a:pPr>
              <a:lnSpc>
                <a:spcPct val="130000"/>
              </a:lnSpc>
              <a:spcAft>
                <a:spcPct val="20000"/>
              </a:spcAft>
            </a:pPr>
            <a:r>
              <a:rPr lang="zh-CN" altLang="en-US" dirty="0" smtClean="0">
                <a:solidFill>
                  <a:srgbClr val="000000"/>
                </a:solidFill>
                <a:latin typeface="Times New Roman" pitchFamily="18" charset="0"/>
                <a:sym typeface="Symbol" pitchFamily="18" charset="2"/>
              </a:rPr>
              <a:t>执行一条指令所需要的平均时钟周期数</a:t>
            </a:r>
            <a:endParaRPr lang="en-US" altLang="zh-CN" dirty="0" smtClean="0">
              <a:solidFill>
                <a:srgbClr val="000000"/>
              </a:solidFill>
              <a:latin typeface="Times New Roman" pitchFamily="18" charset="0"/>
              <a:sym typeface="Symbol" pitchFamily="18" charset="2"/>
            </a:endParaRPr>
          </a:p>
          <a:p>
            <a:pPr lvl="1">
              <a:lnSpc>
                <a:spcPct val="130000"/>
              </a:lnSpc>
              <a:spcAft>
                <a:spcPct val="20000"/>
              </a:spcAft>
            </a:pPr>
            <a:r>
              <a:rPr lang="zh-CN" altLang="en-US" dirty="0" smtClean="0">
                <a:solidFill>
                  <a:srgbClr val="FF0000"/>
                </a:solidFill>
                <a:latin typeface="Times New Roman" pitchFamily="18" charset="0"/>
                <a:sym typeface="Symbol" pitchFamily="18" charset="2"/>
              </a:rPr>
              <a:t>不同指令执行的时钟周期数可能不同</a:t>
            </a:r>
            <a:endParaRPr lang="en-US" altLang="zh-CN" dirty="0" smtClean="0">
              <a:solidFill>
                <a:srgbClr val="FF0000"/>
              </a:solidFill>
              <a:latin typeface="Times New Roman" pitchFamily="18" charset="0"/>
              <a:sym typeface="Symbol" pitchFamily="18" charset="2"/>
            </a:endParaRPr>
          </a:p>
          <a:p>
            <a:pPr lvl="1">
              <a:lnSpc>
                <a:spcPct val="130000"/>
              </a:lnSpc>
              <a:spcAft>
                <a:spcPct val="20000"/>
              </a:spcAft>
            </a:pPr>
            <a:r>
              <a:rPr lang="en-US" altLang="zh-CN" dirty="0" smtClean="0">
                <a:solidFill>
                  <a:srgbClr val="FF0000"/>
                </a:solidFill>
                <a:latin typeface="Times New Roman" pitchFamily="18" charset="0"/>
                <a:sym typeface="Symbol" pitchFamily="18" charset="2"/>
              </a:rPr>
              <a:t>ADD  MOV  DIV   MUL  </a:t>
            </a:r>
            <a:r>
              <a:rPr lang="zh-CN" altLang="en-US" dirty="0" smtClean="0">
                <a:solidFill>
                  <a:srgbClr val="FF0000"/>
                </a:solidFill>
                <a:latin typeface="Times New Roman" pitchFamily="18" charset="0"/>
                <a:sym typeface="Symbol" pitchFamily="18" charset="2"/>
              </a:rPr>
              <a:t>定点</a:t>
            </a:r>
            <a:r>
              <a:rPr lang="en-US" altLang="zh-CN" dirty="0" smtClean="0">
                <a:solidFill>
                  <a:srgbClr val="FF0000"/>
                </a:solidFill>
                <a:latin typeface="Times New Roman" pitchFamily="18" charset="0"/>
                <a:sym typeface="Symbol" pitchFamily="18" charset="2"/>
              </a:rPr>
              <a:t>/</a:t>
            </a:r>
            <a:r>
              <a:rPr lang="zh-CN" altLang="en-US" dirty="0" smtClean="0">
                <a:solidFill>
                  <a:srgbClr val="FF0000"/>
                </a:solidFill>
                <a:latin typeface="Times New Roman" pitchFamily="18" charset="0"/>
                <a:sym typeface="Symbol" pitchFamily="18" charset="2"/>
              </a:rPr>
              <a:t>浮点指令</a:t>
            </a:r>
            <a:endParaRPr lang="en-US" altLang="zh-CN" dirty="0" smtClean="0">
              <a:solidFill>
                <a:srgbClr val="FF0000"/>
              </a:solidFill>
              <a:latin typeface="Times New Roman" pitchFamily="18" charset="0"/>
              <a:sym typeface="Symbol" pitchFamily="18" charset="2"/>
            </a:endParaRPr>
          </a:p>
          <a:p>
            <a:pPr lvl="1">
              <a:lnSpc>
                <a:spcPct val="130000"/>
              </a:lnSpc>
              <a:spcAft>
                <a:spcPct val="20000"/>
              </a:spcAft>
            </a:pPr>
            <a:endParaRPr lang="zh-CN" altLang="en-US" dirty="0" smtClean="0">
              <a:solidFill>
                <a:srgbClr val="FF0000"/>
              </a:solidFill>
              <a:latin typeface="Times New Roman" pitchFamily="18" charset="0"/>
              <a:sym typeface="Symbol" pitchFamily="18" charset="2"/>
            </a:endParaRPr>
          </a:p>
          <a:p>
            <a:endParaRPr lang="zh-CN" altLang="en-US" dirty="0" smtClean="0"/>
          </a:p>
        </p:txBody>
      </p:sp>
      <p:sp>
        <p:nvSpPr>
          <p:cNvPr id="6"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133</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ADD</a:t>
            </a:r>
            <a:endParaRPr lang="zh-CN" altLang="en-US" dirty="0"/>
          </a:p>
        </p:txBody>
      </p:sp>
      <p:pic>
        <p:nvPicPr>
          <p:cNvPr id="5" name="内容占位符 4"/>
          <p:cNvPicPr>
            <a:picLocks noGrp="1" noChangeAspect="1"/>
          </p:cNvPicPr>
          <p:nvPr>
            <p:ph idx="1"/>
          </p:nvPr>
        </p:nvPicPr>
        <p:blipFill>
          <a:blip r:embed="rId2"/>
          <a:stretch>
            <a:fillRect/>
          </a:stretch>
        </p:blipFill>
        <p:spPr>
          <a:xfrm>
            <a:off x="251520" y="1052736"/>
            <a:ext cx="8772634" cy="3744416"/>
          </a:xfrm>
          <a:prstGeom prst="rect">
            <a:avLst/>
          </a:prstGeom>
        </p:spPr>
      </p:pic>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134</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42614869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MOV</a:t>
            </a:r>
            <a:endParaRPr lang="zh-CN" altLang="en-US" dirty="0"/>
          </a:p>
        </p:txBody>
      </p:sp>
      <p:pic>
        <p:nvPicPr>
          <p:cNvPr id="5" name="内容占位符 4"/>
          <p:cNvPicPr>
            <a:picLocks noGrp="1" noChangeAspect="1"/>
          </p:cNvPicPr>
          <p:nvPr>
            <p:ph idx="1"/>
          </p:nvPr>
        </p:nvPicPr>
        <p:blipFill>
          <a:blip r:embed="rId2"/>
          <a:stretch>
            <a:fillRect/>
          </a:stretch>
        </p:blipFill>
        <p:spPr>
          <a:xfrm>
            <a:off x="457200" y="908720"/>
            <a:ext cx="7831839" cy="5040560"/>
          </a:xfrm>
          <a:prstGeom prst="rect">
            <a:avLst/>
          </a:prstGeom>
        </p:spPr>
      </p:pic>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3522619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MUL DIV</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136</a:t>
            </a:fld>
            <a:r>
              <a:rPr lang="en-US" altLang="zh-CN" sz="1400" smtClean="0">
                <a:solidFill>
                  <a:srgbClr val="0D7157"/>
                </a:solidFill>
              </a:rPr>
              <a:t>- </a:t>
            </a:r>
            <a:endParaRPr lang="en-US" altLang="zh-CN" sz="1400" dirty="0">
              <a:solidFill>
                <a:srgbClr val="0D7157"/>
              </a:solidFill>
            </a:endParaRPr>
          </a:p>
        </p:txBody>
      </p:sp>
      <p:pic>
        <p:nvPicPr>
          <p:cNvPr id="5" name="图片 4"/>
          <p:cNvPicPr>
            <a:picLocks noChangeAspect="1"/>
          </p:cNvPicPr>
          <p:nvPr/>
        </p:nvPicPr>
        <p:blipFill>
          <a:blip r:embed="rId2"/>
          <a:stretch>
            <a:fillRect/>
          </a:stretch>
        </p:blipFill>
        <p:spPr>
          <a:xfrm>
            <a:off x="539552" y="3193388"/>
            <a:ext cx="10441160" cy="1940081"/>
          </a:xfrm>
          <a:prstGeom prst="rect">
            <a:avLst/>
          </a:prstGeom>
        </p:spPr>
      </p:pic>
      <p:pic>
        <p:nvPicPr>
          <p:cNvPr id="6" name="图片 5"/>
          <p:cNvPicPr>
            <a:picLocks noChangeAspect="1"/>
          </p:cNvPicPr>
          <p:nvPr/>
        </p:nvPicPr>
        <p:blipFill>
          <a:blip r:embed="rId3"/>
          <a:stretch>
            <a:fillRect/>
          </a:stretch>
        </p:blipFill>
        <p:spPr>
          <a:xfrm>
            <a:off x="386029" y="926592"/>
            <a:ext cx="9567775" cy="1944216"/>
          </a:xfrm>
          <a:prstGeom prst="rect">
            <a:avLst/>
          </a:prstGeom>
        </p:spPr>
      </p:pic>
    </p:spTree>
    <p:extLst>
      <p:ext uri="{BB962C8B-B14F-4D97-AF65-F5344CB8AC3E}">
        <p14:creationId xmlns:p14="http://schemas.microsoft.com/office/powerpoint/2010/main" val="199771157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标题 1"/>
          <p:cNvSpPr>
            <a:spLocks noGrp="1"/>
          </p:cNvSpPr>
          <p:nvPr>
            <p:ph type="title"/>
          </p:nvPr>
        </p:nvSpPr>
        <p:spPr/>
        <p:txBody>
          <a:bodyPr/>
          <a:lstStyle/>
          <a:p>
            <a:r>
              <a:rPr lang="en-US" altLang="zh-CN" dirty="0" smtClean="0"/>
              <a:t>CPI </a:t>
            </a:r>
            <a:r>
              <a:rPr lang="en-US" altLang="zh-CN" dirty="0" smtClean="0">
                <a:sym typeface="Symbol" pitchFamily="18" charset="2"/>
              </a:rPr>
              <a:t> (Clock cycles Per Instruction)</a:t>
            </a:r>
            <a:endParaRPr lang="zh-CN" altLang="en-US" dirty="0" smtClean="0"/>
          </a:p>
        </p:txBody>
      </p:sp>
      <p:sp>
        <p:nvSpPr>
          <p:cNvPr id="4100" name="内容占位符 2"/>
          <p:cNvSpPr>
            <a:spLocks noGrp="1"/>
          </p:cNvSpPr>
          <p:nvPr>
            <p:ph idx="1"/>
          </p:nvPr>
        </p:nvSpPr>
        <p:spPr>
          <a:xfrm>
            <a:off x="539552" y="1124744"/>
            <a:ext cx="8001000" cy="1944216"/>
          </a:xfrm>
        </p:spPr>
        <p:txBody>
          <a:bodyPr/>
          <a:lstStyle/>
          <a:p>
            <a:pPr>
              <a:lnSpc>
                <a:spcPct val="130000"/>
              </a:lnSpc>
              <a:spcAft>
                <a:spcPct val="20000"/>
              </a:spcAft>
            </a:pPr>
            <a:r>
              <a:rPr lang="en-US" altLang="zh-CN" sz="2000" dirty="0" smtClean="0">
                <a:solidFill>
                  <a:srgbClr val="000000"/>
                </a:solidFill>
                <a:latin typeface="Times New Roman" pitchFamily="18" charset="0"/>
                <a:sym typeface="Symbol" pitchFamily="18" charset="2"/>
              </a:rPr>
              <a:t>CPI = </a:t>
            </a:r>
            <a:r>
              <a:rPr lang="zh-CN" altLang="en-US" sz="2000" dirty="0">
                <a:solidFill>
                  <a:srgbClr val="000000"/>
                </a:solidFill>
                <a:latin typeface="Times New Roman" pitchFamily="18" charset="0"/>
                <a:sym typeface="Symbol" pitchFamily="18" charset="2"/>
              </a:rPr>
              <a:t>一</a:t>
            </a:r>
            <a:r>
              <a:rPr lang="zh-CN" altLang="en-US" sz="2000" dirty="0" smtClean="0">
                <a:solidFill>
                  <a:srgbClr val="000000"/>
                </a:solidFill>
                <a:latin typeface="Times New Roman" pitchFamily="18" charset="0"/>
                <a:sym typeface="Symbol" pitchFamily="18" charset="2"/>
              </a:rPr>
              <a:t>段程序中所有指令的时钟周期数之和 </a:t>
            </a:r>
            <a:r>
              <a:rPr lang="en-US" altLang="zh-CN" sz="2000" dirty="0" smtClean="0">
                <a:solidFill>
                  <a:srgbClr val="000000"/>
                </a:solidFill>
                <a:latin typeface="Times New Roman" pitchFamily="18" charset="0"/>
                <a:sym typeface="Symbol" pitchFamily="18" charset="2"/>
              </a:rPr>
              <a:t>/ </a:t>
            </a:r>
            <a:r>
              <a:rPr lang="zh-CN" altLang="en-US" sz="2000" dirty="0" smtClean="0">
                <a:solidFill>
                  <a:srgbClr val="000000"/>
                </a:solidFill>
                <a:latin typeface="Times New Roman" pitchFamily="18" charset="0"/>
                <a:sym typeface="Symbol" pitchFamily="18" charset="2"/>
              </a:rPr>
              <a:t>指令条数       </a:t>
            </a:r>
            <a:r>
              <a:rPr lang="en-US" altLang="zh-CN" sz="2000" dirty="0" smtClean="0">
                <a:solidFill>
                  <a:schemeClr val="bg1">
                    <a:lumMod val="75000"/>
                  </a:schemeClr>
                </a:solidFill>
                <a:latin typeface="Times New Roman" pitchFamily="18" charset="0"/>
                <a:sym typeface="Symbol" pitchFamily="18" charset="2"/>
              </a:rPr>
              <a:t>//</a:t>
            </a:r>
            <a:r>
              <a:rPr lang="zh-CN" altLang="en-US" sz="2000" dirty="0" smtClean="0">
                <a:solidFill>
                  <a:schemeClr val="bg1">
                    <a:lumMod val="75000"/>
                  </a:schemeClr>
                </a:solidFill>
                <a:latin typeface="Times New Roman" pitchFamily="18" charset="0"/>
                <a:sym typeface="Symbol" pitchFamily="18" charset="2"/>
              </a:rPr>
              <a:t>统计</a:t>
            </a:r>
          </a:p>
          <a:p>
            <a:pPr>
              <a:lnSpc>
                <a:spcPct val="130000"/>
              </a:lnSpc>
              <a:spcAft>
                <a:spcPct val="20000"/>
              </a:spcAft>
              <a:buFont typeface="Wingdings" pitchFamily="2" charset="2"/>
              <a:buNone/>
            </a:pPr>
            <a:r>
              <a:rPr lang="zh-CN" altLang="en-US" sz="2000" dirty="0" smtClean="0">
                <a:solidFill>
                  <a:srgbClr val="000000"/>
                </a:solidFill>
                <a:latin typeface="Times New Roman" pitchFamily="18" charset="0"/>
                <a:sym typeface="Symbol" pitchFamily="18" charset="2"/>
              </a:rPr>
              <a:t>            </a:t>
            </a:r>
            <a:r>
              <a:rPr lang="en-US" altLang="zh-CN" sz="2000" dirty="0" smtClean="0">
                <a:solidFill>
                  <a:srgbClr val="000000"/>
                </a:solidFill>
                <a:latin typeface="Times New Roman" pitchFamily="18" charset="0"/>
                <a:sym typeface="Symbol" pitchFamily="18" charset="2"/>
              </a:rPr>
              <a:t>= </a:t>
            </a:r>
            <a:r>
              <a:rPr lang="zh-CN" altLang="en-US" sz="2000" dirty="0" smtClean="0">
                <a:solidFill>
                  <a:srgbClr val="000000"/>
                </a:solidFill>
                <a:latin typeface="Times New Roman" pitchFamily="18" charset="0"/>
                <a:sym typeface="Symbol" pitchFamily="18" charset="2"/>
              </a:rPr>
              <a:t>程序中各类指令的</a:t>
            </a:r>
            <a:r>
              <a:rPr lang="en-US" altLang="zh-CN" sz="2000" dirty="0" smtClean="0">
                <a:solidFill>
                  <a:srgbClr val="000000"/>
                </a:solidFill>
                <a:latin typeface="Times New Roman" pitchFamily="18" charset="0"/>
                <a:sym typeface="Symbol" pitchFamily="18" charset="2"/>
              </a:rPr>
              <a:t>CPI  </a:t>
            </a:r>
            <a:r>
              <a:rPr lang="zh-CN" altLang="en-US" sz="2000" dirty="0" smtClean="0">
                <a:solidFill>
                  <a:srgbClr val="000000"/>
                </a:solidFill>
                <a:latin typeface="Times New Roman" pitchFamily="18" charset="0"/>
                <a:sym typeface="Symbol" pitchFamily="18" charset="2"/>
              </a:rPr>
              <a:t>程序中该类指令的比例           </a:t>
            </a:r>
            <a:r>
              <a:rPr lang="en-US" altLang="zh-CN" sz="2000" dirty="0" smtClean="0">
                <a:solidFill>
                  <a:schemeClr val="bg1">
                    <a:lumMod val="75000"/>
                  </a:schemeClr>
                </a:solidFill>
                <a:latin typeface="Times New Roman" pitchFamily="18" charset="0"/>
                <a:sym typeface="Symbol" pitchFamily="18" charset="2"/>
              </a:rPr>
              <a:t>//</a:t>
            </a:r>
            <a:r>
              <a:rPr lang="zh-CN" altLang="en-US" sz="2000" dirty="0" smtClean="0">
                <a:solidFill>
                  <a:schemeClr val="bg1">
                    <a:lumMod val="75000"/>
                  </a:schemeClr>
                </a:solidFill>
                <a:latin typeface="Times New Roman" pitchFamily="18" charset="0"/>
                <a:sym typeface="Symbol" pitchFamily="18" charset="2"/>
              </a:rPr>
              <a:t>加权</a:t>
            </a:r>
          </a:p>
          <a:p>
            <a:pPr>
              <a:lnSpc>
                <a:spcPct val="130000"/>
              </a:lnSpc>
              <a:spcAft>
                <a:spcPct val="20000"/>
              </a:spcAft>
              <a:buNone/>
            </a:pPr>
            <a:endParaRPr lang="en-US" altLang="zh-CN" sz="2000" dirty="0" smtClean="0">
              <a:solidFill>
                <a:srgbClr val="000000"/>
              </a:solidFill>
              <a:latin typeface="Times New Roman" pitchFamily="18" charset="0"/>
              <a:sym typeface="Symbol" pitchFamily="18" charset="2"/>
            </a:endParaRPr>
          </a:p>
          <a:p>
            <a:pPr>
              <a:lnSpc>
                <a:spcPct val="130000"/>
              </a:lnSpc>
              <a:spcAft>
                <a:spcPct val="20000"/>
              </a:spcAft>
              <a:buNone/>
            </a:pPr>
            <a:r>
              <a:rPr lang="en-US" altLang="zh-CN" sz="2000" dirty="0" smtClean="0">
                <a:solidFill>
                  <a:srgbClr val="000000"/>
                </a:solidFill>
                <a:latin typeface="Times New Roman" pitchFamily="18" charset="0"/>
                <a:sym typeface="Symbol" pitchFamily="18" charset="2"/>
              </a:rPr>
              <a:t>      </a:t>
            </a:r>
            <a:r>
              <a:rPr lang="zh-CN" altLang="en-US" sz="2000" dirty="0" smtClean="0">
                <a:solidFill>
                  <a:srgbClr val="000000"/>
                </a:solidFill>
                <a:latin typeface="Times New Roman" pitchFamily="18" charset="0"/>
                <a:sym typeface="Symbol" pitchFamily="18" charset="2"/>
              </a:rPr>
              <a:t>考虑 </a:t>
            </a:r>
            <a:r>
              <a:rPr lang="en-US" altLang="zh-CN" sz="2000" dirty="0" smtClean="0">
                <a:solidFill>
                  <a:srgbClr val="000000"/>
                </a:solidFill>
                <a:latin typeface="Times New Roman" pitchFamily="18" charset="0"/>
                <a:sym typeface="Symbol" pitchFamily="18" charset="2"/>
              </a:rPr>
              <a:t>CPI </a:t>
            </a:r>
            <a:r>
              <a:rPr lang="zh-CN" altLang="en-US" sz="2000" dirty="0" smtClean="0">
                <a:solidFill>
                  <a:srgbClr val="000000"/>
                </a:solidFill>
                <a:latin typeface="Times New Roman" pitchFamily="18" charset="0"/>
                <a:sym typeface="Symbol" pitchFamily="18" charset="2"/>
              </a:rPr>
              <a:t>后的</a:t>
            </a:r>
            <a:r>
              <a:rPr lang="en-US" altLang="zh-CN" sz="2000" dirty="0" smtClean="0">
                <a:solidFill>
                  <a:srgbClr val="000000"/>
                </a:solidFill>
                <a:latin typeface="Times New Roman" pitchFamily="18" charset="0"/>
                <a:sym typeface="Symbol" pitchFamily="18" charset="2"/>
              </a:rPr>
              <a:t>CPU</a:t>
            </a:r>
            <a:r>
              <a:rPr lang="zh-CN" altLang="en-US" sz="2000" dirty="0" smtClean="0">
                <a:solidFill>
                  <a:srgbClr val="000000"/>
                </a:solidFill>
                <a:latin typeface="Times New Roman" pitchFamily="18" charset="0"/>
                <a:sym typeface="Symbol" pitchFamily="18" charset="2"/>
              </a:rPr>
              <a:t>时间可表示为</a:t>
            </a:r>
            <a:r>
              <a:rPr lang="en-US" altLang="zh-CN" sz="2000" dirty="0" smtClean="0">
                <a:solidFill>
                  <a:srgbClr val="000000"/>
                </a:solidFill>
                <a:latin typeface="Times New Roman" pitchFamily="18" charset="0"/>
                <a:sym typeface="Symbol" pitchFamily="18" charset="2"/>
              </a:rPr>
              <a:t>:</a:t>
            </a:r>
          </a:p>
          <a:p>
            <a:pPr>
              <a:lnSpc>
                <a:spcPct val="130000"/>
              </a:lnSpc>
              <a:spcAft>
                <a:spcPct val="20000"/>
              </a:spcAft>
              <a:buFont typeface="Wingdings" pitchFamily="2" charset="2"/>
              <a:buNone/>
            </a:pPr>
            <a:endParaRPr lang="en-US" altLang="zh-CN" sz="2000" dirty="0" smtClean="0">
              <a:solidFill>
                <a:srgbClr val="000000"/>
              </a:solidFill>
              <a:latin typeface="Times New Roman" pitchFamily="18" charset="0"/>
              <a:sym typeface="Symbol" pitchFamily="18" charset="2"/>
            </a:endParaRPr>
          </a:p>
          <a:p>
            <a:pPr>
              <a:lnSpc>
                <a:spcPct val="130000"/>
              </a:lnSpc>
              <a:spcAft>
                <a:spcPct val="20000"/>
              </a:spcAft>
              <a:buFont typeface="Wingdings" pitchFamily="2" charset="2"/>
              <a:buNone/>
            </a:pPr>
            <a:r>
              <a:rPr lang="en-US" altLang="zh-CN" sz="2000" dirty="0" smtClean="0">
                <a:solidFill>
                  <a:srgbClr val="000000"/>
                </a:solidFill>
                <a:latin typeface="Times New Roman" pitchFamily="18" charset="0"/>
                <a:sym typeface="Symbol" pitchFamily="18" charset="2"/>
              </a:rPr>
              <a:t>      CPU </a:t>
            </a:r>
            <a:r>
              <a:rPr lang="zh-CN" altLang="en-US" sz="2000" dirty="0" smtClean="0">
                <a:solidFill>
                  <a:srgbClr val="000000"/>
                </a:solidFill>
                <a:latin typeface="Times New Roman" pitchFamily="18" charset="0"/>
                <a:sym typeface="Symbol" pitchFamily="18" charset="2"/>
              </a:rPr>
              <a:t>时间  </a:t>
            </a:r>
            <a:r>
              <a:rPr lang="en-US" altLang="zh-CN" sz="2000" dirty="0" smtClean="0">
                <a:solidFill>
                  <a:srgbClr val="000000"/>
                </a:solidFill>
                <a:latin typeface="Times New Roman" pitchFamily="18" charset="0"/>
                <a:sym typeface="Symbol" pitchFamily="18" charset="2"/>
              </a:rPr>
              <a:t>= </a:t>
            </a:r>
          </a:p>
          <a:p>
            <a:endParaRPr lang="zh-CN" altLang="en-US" dirty="0" smtClean="0"/>
          </a:p>
        </p:txBody>
      </p:sp>
      <p:graphicFrame>
        <p:nvGraphicFramePr>
          <p:cNvPr id="5" name="对象 4"/>
          <p:cNvGraphicFramePr>
            <a:graphicFrameLocks noChangeAspect="1"/>
          </p:cNvGraphicFramePr>
          <p:nvPr>
            <p:extLst>
              <p:ext uri="{D42A27DB-BD31-4B8C-83A1-F6EECF244321}">
                <p14:modId xmlns:p14="http://schemas.microsoft.com/office/powerpoint/2010/main" val="1746305161"/>
              </p:ext>
            </p:extLst>
          </p:nvPr>
        </p:nvGraphicFramePr>
        <p:xfrm>
          <a:off x="2629744" y="3442456"/>
          <a:ext cx="4752528" cy="765175"/>
        </p:xfrm>
        <a:graphic>
          <a:graphicData uri="http://schemas.openxmlformats.org/presentationml/2006/ole">
            <mc:AlternateContent xmlns:mc="http://schemas.openxmlformats.org/markup-compatibility/2006">
              <mc:Choice xmlns:v="urn:schemas-microsoft-com:vml" Requires="v">
                <p:oleObj spid="_x0000_s206873" name="Equation" r:id="rId3" imgW="2400300" imgH="431800" progId="">
                  <p:embed/>
                </p:oleObj>
              </mc:Choice>
              <mc:Fallback>
                <p:oleObj name="Equation" r:id="rId3" imgW="2400300" imgH="431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9744" y="3442456"/>
                        <a:ext cx="4752528" cy="765175"/>
                      </a:xfrm>
                      <a:prstGeom prst="rect">
                        <a:avLst/>
                      </a:prstGeom>
                      <a:noFill/>
                      <a:extLst/>
                    </p:spPr>
                  </p:pic>
                </p:oleObj>
              </mc:Fallback>
            </mc:AlternateContent>
          </a:graphicData>
        </a:graphic>
      </p:graphicFrame>
      <p:sp>
        <p:nvSpPr>
          <p:cNvPr id="7" name="Text Box 5"/>
          <p:cNvSpPr txBox="1">
            <a:spLocks noChangeArrowheads="1"/>
          </p:cNvSpPr>
          <p:nvPr/>
        </p:nvSpPr>
        <p:spPr bwMode="auto">
          <a:xfrm>
            <a:off x="2601734" y="4581127"/>
            <a:ext cx="4710113" cy="400110"/>
          </a:xfrm>
          <a:prstGeom prst="rect">
            <a:avLst/>
          </a:prstGeom>
          <a:noFill/>
          <a:ln w="9525">
            <a:noFill/>
            <a:miter lim="800000"/>
            <a:headEnd/>
            <a:tailEnd/>
          </a:ln>
        </p:spPr>
        <p:txBody>
          <a:bodyPr>
            <a:spAutoFit/>
          </a:bodyPr>
          <a:lstStyle/>
          <a:p>
            <a:pPr algn="ctr">
              <a:spcBef>
                <a:spcPct val="50000"/>
              </a:spcBef>
            </a:pPr>
            <a:r>
              <a:rPr lang="en-US" altLang="zh-CN" sz="2000" b="1" dirty="0" err="1" smtClean="0">
                <a:solidFill>
                  <a:schemeClr val="bg1">
                    <a:lumMod val="75000"/>
                  </a:schemeClr>
                </a:solidFill>
                <a:latin typeface="Times New Roman" pitchFamily="18" charset="0"/>
              </a:rPr>
              <a:t>Ic</a:t>
            </a:r>
            <a:r>
              <a:rPr lang="en-US" altLang="zh-CN" sz="2000" b="1" baseline="-25000" dirty="0" err="1" smtClean="0">
                <a:solidFill>
                  <a:schemeClr val="bg1">
                    <a:lumMod val="75000"/>
                  </a:schemeClr>
                </a:solidFill>
                <a:latin typeface="Times New Roman" pitchFamily="18" charset="0"/>
              </a:rPr>
              <a:t>i</a:t>
            </a:r>
            <a:r>
              <a:rPr lang="en-US" altLang="zh-CN" sz="2000" b="1" i="0" baseline="-25000" dirty="0" smtClean="0">
                <a:solidFill>
                  <a:schemeClr val="bg1">
                    <a:lumMod val="75000"/>
                  </a:schemeClr>
                </a:solidFill>
                <a:latin typeface="Times New Roman" pitchFamily="18" charset="0"/>
              </a:rPr>
              <a:t> </a:t>
            </a:r>
            <a:r>
              <a:rPr lang="zh-CN" altLang="en-US" i="0" dirty="0" smtClean="0">
                <a:solidFill>
                  <a:schemeClr val="bg1">
                    <a:lumMod val="75000"/>
                  </a:schemeClr>
                </a:solidFill>
                <a:latin typeface="+mn-ea"/>
                <a:ea typeface="+mn-ea"/>
              </a:rPr>
              <a:t>表示</a:t>
            </a:r>
            <a:r>
              <a:rPr lang="zh-CN" altLang="en-US" i="0" dirty="0">
                <a:solidFill>
                  <a:schemeClr val="bg1">
                    <a:lumMod val="75000"/>
                  </a:schemeClr>
                </a:solidFill>
                <a:latin typeface="+mn-ea"/>
                <a:ea typeface="+mn-ea"/>
              </a:rPr>
              <a:t>程序中</a:t>
            </a:r>
            <a:r>
              <a:rPr lang="zh-CN" altLang="en-US" i="0" dirty="0" smtClean="0">
                <a:solidFill>
                  <a:schemeClr val="bg1">
                    <a:lumMod val="75000"/>
                  </a:schemeClr>
                </a:solidFill>
                <a:latin typeface="+mn-ea"/>
                <a:ea typeface="+mn-ea"/>
              </a:rPr>
              <a:t>第</a:t>
            </a:r>
            <a:r>
              <a:rPr lang="zh-CN" altLang="en-US" sz="2000" b="1" dirty="0">
                <a:solidFill>
                  <a:schemeClr val="bg1">
                    <a:lumMod val="75000"/>
                  </a:schemeClr>
                </a:solidFill>
                <a:latin typeface="Times New Roman" pitchFamily="18" charset="0"/>
              </a:rPr>
              <a:t> </a:t>
            </a:r>
            <a:r>
              <a:rPr lang="en-US" altLang="zh-CN" sz="2000" b="1" dirty="0" err="1">
                <a:solidFill>
                  <a:schemeClr val="bg1">
                    <a:lumMod val="75000"/>
                  </a:schemeClr>
                </a:solidFill>
                <a:latin typeface="Times New Roman" pitchFamily="18" charset="0"/>
              </a:rPr>
              <a:t>i</a:t>
            </a:r>
            <a:r>
              <a:rPr lang="en-US" altLang="zh-CN" sz="2000" b="1" dirty="0">
                <a:solidFill>
                  <a:schemeClr val="bg1">
                    <a:lumMod val="75000"/>
                  </a:schemeClr>
                </a:solidFill>
                <a:latin typeface="Times New Roman" pitchFamily="18" charset="0"/>
              </a:rPr>
              <a:t> </a:t>
            </a:r>
            <a:r>
              <a:rPr lang="zh-CN" altLang="en-US" i="0" dirty="0" smtClean="0">
                <a:solidFill>
                  <a:schemeClr val="bg1">
                    <a:lumMod val="75000"/>
                  </a:schemeClr>
                </a:solidFill>
                <a:latin typeface="+mn-ea"/>
                <a:ea typeface="+mn-ea"/>
              </a:rPr>
              <a:t>类</a:t>
            </a:r>
            <a:r>
              <a:rPr lang="zh-CN" altLang="en-US" i="0" dirty="0">
                <a:solidFill>
                  <a:schemeClr val="bg1">
                    <a:lumMod val="75000"/>
                  </a:schemeClr>
                </a:solidFill>
                <a:latin typeface="+mn-ea"/>
                <a:ea typeface="+mn-ea"/>
              </a:rPr>
              <a:t>指令的条数</a:t>
            </a:r>
          </a:p>
        </p:txBody>
      </p:sp>
      <p:sp>
        <p:nvSpPr>
          <p:cNvPr id="6"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137</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10871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vertical)">
                                      <p:cBhvr>
                                        <p:cTn id="7" dur="500"/>
                                        <p:tgtEl>
                                          <p:spTgt spid="5"/>
                                        </p:tgtEl>
                                      </p:cBhvr>
                                    </p:animEffect>
                                  </p:childTnLst>
                                </p:cTn>
                              </p:par>
                              <p:par>
                                <p:cTn id="8" presetID="3" presetClass="entr" presetSubtype="5"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201" name="标题 1"/>
          <p:cNvSpPr>
            <a:spLocks noGrp="1"/>
          </p:cNvSpPr>
          <p:nvPr>
            <p:ph type="title"/>
          </p:nvPr>
        </p:nvSpPr>
        <p:spPr>
          <a:xfrm>
            <a:off x="709613" y="-99392"/>
            <a:ext cx="8001000" cy="1216025"/>
          </a:xfrm>
        </p:spPr>
        <p:txBody>
          <a:bodyPr/>
          <a:lstStyle/>
          <a:p>
            <a:r>
              <a:rPr lang="en-US" altLang="zh-CN" sz="3200" dirty="0" smtClean="0"/>
              <a:t>MIPS</a:t>
            </a:r>
            <a:r>
              <a:rPr lang="en-US" altLang="zh-CN" sz="1800" dirty="0" smtClean="0"/>
              <a:t>   (Million Instructions  Per Second) </a:t>
            </a:r>
            <a:endParaRPr lang="zh-CN" altLang="en-US" dirty="0" smtClean="0"/>
          </a:p>
        </p:txBody>
      </p:sp>
      <p:sp>
        <p:nvSpPr>
          <p:cNvPr id="100355" name="Text Box 3"/>
          <p:cNvSpPr txBox="1">
            <a:spLocks noChangeArrowheads="1"/>
          </p:cNvSpPr>
          <p:nvPr/>
        </p:nvSpPr>
        <p:spPr bwMode="auto">
          <a:xfrm>
            <a:off x="766933" y="998852"/>
            <a:ext cx="7326313" cy="1204913"/>
          </a:xfrm>
          <a:prstGeom prst="rect">
            <a:avLst/>
          </a:prstGeom>
          <a:noFill/>
          <a:ln w="9525">
            <a:noFill/>
            <a:miter lim="800000"/>
            <a:headEnd/>
            <a:tailEnd/>
          </a:ln>
        </p:spPr>
        <p:txBody>
          <a:bodyPr>
            <a:spAutoFit/>
          </a:bodyPr>
          <a:lstStyle/>
          <a:p>
            <a:pPr algn="l">
              <a:lnSpc>
                <a:spcPct val="150000"/>
              </a:lnSpc>
              <a:spcBef>
                <a:spcPct val="50000"/>
              </a:spcBef>
            </a:pPr>
            <a:r>
              <a:rPr lang="zh-CN" altLang="en-US" sz="2200" i="0" dirty="0" smtClean="0">
                <a:solidFill>
                  <a:srgbClr val="000000"/>
                </a:solidFill>
                <a:latin typeface="+mn-ea"/>
                <a:ea typeface="+mn-ea"/>
                <a:sym typeface="Symbol" pitchFamily="18" charset="2"/>
              </a:rPr>
              <a:t>表示</a:t>
            </a:r>
            <a:r>
              <a:rPr lang="zh-CN" altLang="en-US" sz="2200" i="0" dirty="0">
                <a:solidFill>
                  <a:srgbClr val="000000"/>
                </a:solidFill>
                <a:latin typeface="+mn-ea"/>
                <a:ea typeface="+mn-ea"/>
                <a:sym typeface="Symbol" pitchFamily="18" charset="2"/>
              </a:rPr>
              <a:t>每秒钟执行指令的条数</a:t>
            </a:r>
            <a:r>
              <a:rPr lang="en-US" altLang="zh-CN" sz="2200" i="0" dirty="0">
                <a:solidFill>
                  <a:srgbClr val="000000"/>
                </a:solidFill>
                <a:latin typeface="+mn-ea"/>
                <a:ea typeface="+mn-ea"/>
                <a:sym typeface="Symbol" pitchFamily="18" charset="2"/>
              </a:rPr>
              <a:t>(</a:t>
            </a:r>
            <a:r>
              <a:rPr lang="zh-CN" altLang="en-US" sz="2200" i="0" dirty="0">
                <a:solidFill>
                  <a:srgbClr val="000000"/>
                </a:solidFill>
                <a:latin typeface="+mn-ea"/>
                <a:ea typeface="+mn-ea"/>
                <a:sym typeface="Symbol" pitchFamily="18" charset="2"/>
              </a:rPr>
              <a:t>以百万条为单位</a:t>
            </a:r>
            <a:r>
              <a:rPr lang="en-US" altLang="zh-CN" sz="2200" i="0" dirty="0">
                <a:solidFill>
                  <a:srgbClr val="000000"/>
                </a:solidFill>
                <a:latin typeface="+mn-ea"/>
                <a:ea typeface="+mn-ea"/>
                <a:sym typeface="Symbol" pitchFamily="18" charset="2"/>
              </a:rPr>
              <a:t>)</a:t>
            </a:r>
            <a:endParaRPr lang="en-US" altLang="zh-CN" sz="2200" i="0" dirty="0">
              <a:solidFill>
                <a:srgbClr val="000000"/>
              </a:solidFill>
              <a:latin typeface="+mn-ea"/>
              <a:ea typeface="+mn-ea"/>
            </a:endParaRPr>
          </a:p>
          <a:p>
            <a:pPr>
              <a:lnSpc>
                <a:spcPct val="150000"/>
              </a:lnSpc>
              <a:spcBef>
                <a:spcPct val="50000"/>
              </a:spcBef>
            </a:pPr>
            <a:endParaRPr lang="en-US" altLang="zh-CN" sz="2000" i="0" dirty="0">
              <a:solidFill>
                <a:srgbClr val="000000"/>
              </a:solidFill>
              <a:latin typeface="+mn-ea"/>
              <a:ea typeface="+mn-ea"/>
              <a:sym typeface="Symbol" pitchFamily="18" charset="2"/>
            </a:endParaRPr>
          </a:p>
        </p:txBody>
      </p:sp>
      <p:grpSp>
        <p:nvGrpSpPr>
          <p:cNvPr id="2" name="Group 4"/>
          <p:cNvGrpSpPr>
            <a:grpSpLocks/>
          </p:cNvGrpSpPr>
          <p:nvPr/>
        </p:nvGrpSpPr>
        <p:grpSpPr bwMode="auto">
          <a:xfrm>
            <a:off x="1161809" y="1725195"/>
            <a:ext cx="3713739" cy="755161"/>
            <a:chOff x="478" y="2256"/>
            <a:chExt cx="1850" cy="394"/>
          </a:xfrm>
        </p:grpSpPr>
        <p:sp>
          <p:nvSpPr>
            <p:cNvPr id="136225" name="Line 5"/>
            <p:cNvSpPr>
              <a:spLocks noChangeShapeType="1"/>
            </p:cNvSpPr>
            <p:nvPr/>
          </p:nvSpPr>
          <p:spPr bwMode="auto">
            <a:xfrm flipV="1">
              <a:off x="1094" y="2447"/>
              <a:ext cx="1234" cy="0"/>
            </a:xfrm>
            <a:prstGeom prst="line">
              <a:avLst/>
            </a:prstGeom>
            <a:noFill/>
            <a:ln w="28575">
              <a:solidFill>
                <a:schemeClr val="tx2"/>
              </a:solidFill>
              <a:round/>
              <a:headEnd/>
              <a:tailEnd/>
            </a:ln>
          </p:spPr>
          <p:txBody>
            <a:bodyPr/>
            <a:lstStyle/>
            <a:p>
              <a:endParaRPr lang="zh-CN" altLang="en-US" i="0">
                <a:latin typeface="+mn-ea"/>
                <a:ea typeface="+mn-ea"/>
              </a:endParaRPr>
            </a:p>
          </p:txBody>
        </p:sp>
        <p:sp>
          <p:nvSpPr>
            <p:cNvPr id="136226" name="Rectangle 6"/>
            <p:cNvSpPr>
              <a:spLocks noChangeArrowheads="1"/>
            </p:cNvSpPr>
            <p:nvPr/>
          </p:nvSpPr>
          <p:spPr bwMode="auto">
            <a:xfrm>
              <a:off x="478" y="2358"/>
              <a:ext cx="331" cy="154"/>
            </a:xfrm>
            <a:prstGeom prst="rect">
              <a:avLst/>
            </a:prstGeom>
            <a:noFill/>
            <a:ln w="9525">
              <a:noFill/>
              <a:miter lim="800000"/>
              <a:headEnd/>
              <a:tailEnd/>
            </a:ln>
          </p:spPr>
          <p:txBody>
            <a:bodyPr wrap="none" lIns="0" tIns="0" rIns="0" bIns="0">
              <a:spAutoFit/>
            </a:bodyPr>
            <a:lstStyle/>
            <a:p>
              <a:r>
                <a:rPr lang="en-US" altLang="zh-CN" sz="2000" i="0">
                  <a:solidFill>
                    <a:srgbClr val="000000"/>
                  </a:solidFill>
                  <a:latin typeface="+mn-ea"/>
                  <a:ea typeface="+mn-ea"/>
                </a:rPr>
                <a:t>MIPS</a:t>
              </a:r>
              <a:endParaRPr lang="en-US" altLang="zh-CN" i="0">
                <a:solidFill>
                  <a:srgbClr val="000000"/>
                </a:solidFill>
                <a:latin typeface="+mn-ea"/>
                <a:ea typeface="+mn-ea"/>
              </a:endParaRPr>
            </a:p>
          </p:txBody>
        </p:sp>
        <p:sp>
          <p:nvSpPr>
            <p:cNvPr id="136227" name="Rectangle 7"/>
            <p:cNvSpPr>
              <a:spLocks noChangeArrowheads="1"/>
            </p:cNvSpPr>
            <p:nvPr/>
          </p:nvSpPr>
          <p:spPr bwMode="auto">
            <a:xfrm>
              <a:off x="1958" y="2496"/>
              <a:ext cx="158" cy="154"/>
            </a:xfrm>
            <a:prstGeom prst="rect">
              <a:avLst/>
            </a:prstGeom>
            <a:noFill/>
            <a:ln w="9525">
              <a:noFill/>
              <a:miter lim="800000"/>
              <a:headEnd/>
              <a:tailEnd/>
            </a:ln>
          </p:spPr>
          <p:txBody>
            <a:bodyPr wrap="none" lIns="0" tIns="0" rIns="0" bIns="0">
              <a:spAutoFit/>
            </a:bodyPr>
            <a:lstStyle/>
            <a:p>
              <a:r>
                <a:rPr lang="en-US" altLang="zh-CN" sz="2000" i="0" dirty="0">
                  <a:solidFill>
                    <a:srgbClr val="000000"/>
                  </a:solidFill>
                  <a:latin typeface="+mn-ea"/>
                  <a:ea typeface="+mn-ea"/>
                </a:rPr>
                <a:t>10</a:t>
              </a:r>
              <a:endParaRPr lang="en-US" altLang="zh-CN" i="0" dirty="0">
                <a:solidFill>
                  <a:srgbClr val="000000"/>
                </a:solidFill>
                <a:latin typeface="+mn-ea"/>
                <a:ea typeface="+mn-ea"/>
              </a:endParaRPr>
            </a:p>
          </p:txBody>
        </p:sp>
        <p:sp>
          <p:nvSpPr>
            <p:cNvPr id="136228" name="Rectangle 8"/>
            <p:cNvSpPr>
              <a:spLocks noChangeArrowheads="1"/>
            </p:cNvSpPr>
            <p:nvPr/>
          </p:nvSpPr>
          <p:spPr bwMode="auto">
            <a:xfrm>
              <a:off x="2119" y="2458"/>
              <a:ext cx="51" cy="100"/>
            </a:xfrm>
            <a:prstGeom prst="rect">
              <a:avLst/>
            </a:prstGeom>
            <a:noFill/>
            <a:ln w="9525">
              <a:noFill/>
              <a:miter lim="800000"/>
              <a:headEnd/>
              <a:tailEnd/>
            </a:ln>
          </p:spPr>
          <p:txBody>
            <a:bodyPr wrap="none" lIns="0" tIns="0" rIns="0" bIns="0">
              <a:spAutoFit/>
            </a:bodyPr>
            <a:lstStyle/>
            <a:p>
              <a:r>
                <a:rPr lang="en-US" altLang="zh-CN" sz="1300" i="0" dirty="0">
                  <a:solidFill>
                    <a:srgbClr val="000000"/>
                  </a:solidFill>
                  <a:latin typeface="+mn-ea"/>
                  <a:ea typeface="+mn-ea"/>
                </a:rPr>
                <a:t>6</a:t>
              </a:r>
              <a:endParaRPr lang="en-US" altLang="zh-CN" i="0" dirty="0">
                <a:solidFill>
                  <a:srgbClr val="000000"/>
                </a:solidFill>
                <a:latin typeface="+mn-ea"/>
                <a:ea typeface="+mn-ea"/>
              </a:endParaRPr>
            </a:p>
          </p:txBody>
        </p:sp>
        <p:sp>
          <p:nvSpPr>
            <p:cNvPr id="136229" name="Rectangle 9"/>
            <p:cNvSpPr>
              <a:spLocks noChangeArrowheads="1"/>
            </p:cNvSpPr>
            <p:nvPr/>
          </p:nvSpPr>
          <p:spPr bwMode="auto">
            <a:xfrm>
              <a:off x="896" y="2355"/>
              <a:ext cx="103" cy="154"/>
            </a:xfrm>
            <a:prstGeom prst="rect">
              <a:avLst/>
            </a:prstGeom>
            <a:noFill/>
            <a:ln w="9525">
              <a:noFill/>
              <a:miter lim="800000"/>
              <a:headEnd/>
              <a:tailEnd/>
            </a:ln>
          </p:spPr>
          <p:txBody>
            <a:bodyPr wrap="none" lIns="0" tIns="0" rIns="0" bIns="0">
              <a:spAutoFit/>
            </a:bodyPr>
            <a:lstStyle/>
            <a:p>
              <a:r>
                <a:rPr lang="en-US" altLang="zh-CN" sz="2000" i="0" dirty="0">
                  <a:solidFill>
                    <a:srgbClr val="000000"/>
                  </a:solidFill>
                  <a:latin typeface="+mn-ea"/>
                  <a:ea typeface="+mn-ea"/>
                </a:rPr>
                <a:t>=</a:t>
              </a:r>
              <a:endParaRPr lang="en-US" altLang="zh-CN" i="0" dirty="0">
                <a:solidFill>
                  <a:srgbClr val="000000"/>
                </a:solidFill>
                <a:latin typeface="+mn-ea"/>
                <a:ea typeface="+mn-ea"/>
              </a:endParaRPr>
            </a:p>
          </p:txBody>
        </p:sp>
        <p:sp>
          <p:nvSpPr>
            <p:cNvPr id="136230" name="Rectangle 10"/>
            <p:cNvSpPr>
              <a:spLocks noChangeArrowheads="1"/>
            </p:cNvSpPr>
            <p:nvPr/>
          </p:nvSpPr>
          <p:spPr bwMode="auto">
            <a:xfrm>
              <a:off x="1837" y="2496"/>
              <a:ext cx="74" cy="154"/>
            </a:xfrm>
            <a:prstGeom prst="rect">
              <a:avLst/>
            </a:prstGeom>
            <a:noFill/>
            <a:ln w="9525">
              <a:noFill/>
              <a:miter lim="800000"/>
              <a:headEnd/>
              <a:tailEnd/>
            </a:ln>
          </p:spPr>
          <p:txBody>
            <a:bodyPr wrap="none" lIns="0" tIns="0" rIns="0" bIns="0">
              <a:spAutoFit/>
            </a:bodyPr>
            <a:lstStyle/>
            <a:p>
              <a:r>
                <a:rPr lang="en-US" altLang="zh-CN" sz="2000" i="0">
                  <a:solidFill>
                    <a:srgbClr val="000000"/>
                  </a:solidFill>
                  <a:latin typeface="+mn-ea"/>
                  <a:ea typeface="+mn-ea"/>
                  <a:sym typeface="Symbol" pitchFamily="18" charset="2"/>
                </a:rPr>
                <a:t></a:t>
              </a:r>
              <a:endParaRPr lang="en-US" altLang="zh-CN" i="0">
                <a:solidFill>
                  <a:srgbClr val="000000"/>
                </a:solidFill>
                <a:latin typeface="+mn-ea"/>
                <a:ea typeface="+mn-ea"/>
              </a:endParaRPr>
            </a:p>
          </p:txBody>
        </p:sp>
        <p:sp>
          <p:nvSpPr>
            <p:cNvPr id="136231" name="Rectangle 11"/>
            <p:cNvSpPr>
              <a:spLocks noChangeArrowheads="1"/>
            </p:cNvSpPr>
            <p:nvPr/>
          </p:nvSpPr>
          <p:spPr bwMode="auto">
            <a:xfrm>
              <a:off x="1376" y="2256"/>
              <a:ext cx="542" cy="154"/>
            </a:xfrm>
            <a:prstGeom prst="rect">
              <a:avLst/>
            </a:prstGeom>
            <a:noFill/>
            <a:ln w="9525">
              <a:noFill/>
              <a:miter lim="800000"/>
              <a:headEnd/>
              <a:tailEnd/>
            </a:ln>
          </p:spPr>
          <p:txBody>
            <a:bodyPr wrap="none" lIns="0" tIns="0" rIns="0" bIns="0">
              <a:spAutoFit/>
            </a:bodyPr>
            <a:lstStyle/>
            <a:p>
              <a:r>
                <a:rPr lang="zh-CN" altLang="en-US" sz="2000" i="0">
                  <a:solidFill>
                    <a:srgbClr val="000000"/>
                  </a:solidFill>
                  <a:latin typeface="+mn-ea"/>
                  <a:ea typeface="+mn-ea"/>
                </a:rPr>
                <a:t>指令条数</a:t>
              </a:r>
              <a:endParaRPr lang="zh-CN" altLang="en-US" i="0">
                <a:solidFill>
                  <a:srgbClr val="000000"/>
                </a:solidFill>
                <a:latin typeface="+mn-ea"/>
                <a:ea typeface="+mn-ea"/>
              </a:endParaRPr>
            </a:p>
          </p:txBody>
        </p:sp>
        <p:sp>
          <p:nvSpPr>
            <p:cNvPr id="136232" name="Rectangle 12"/>
            <p:cNvSpPr>
              <a:spLocks noChangeArrowheads="1"/>
            </p:cNvSpPr>
            <p:nvPr/>
          </p:nvSpPr>
          <p:spPr bwMode="auto">
            <a:xfrm>
              <a:off x="1146" y="2492"/>
              <a:ext cx="644" cy="154"/>
            </a:xfrm>
            <a:prstGeom prst="rect">
              <a:avLst/>
            </a:prstGeom>
            <a:noFill/>
            <a:ln w="9525">
              <a:noFill/>
              <a:miter lim="800000"/>
              <a:headEnd/>
              <a:tailEnd/>
            </a:ln>
          </p:spPr>
          <p:txBody>
            <a:bodyPr lIns="0" tIns="0" rIns="0" bIns="0">
              <a:spAutoFit/>
            </a:bodyPr>
            <a:lstStyle/>
            <a:p>
              <a:r>
                <a:rPr lang="zh-CN" altLang="en-US" sz="2000" i="0" dirty="0">
                  <a:solidFill>
                    <a:srgbClr val="000000"/>
                  </a:solidFill>
                  <a:latin typeface="+mn-ea"/>
                  <a:ea typeface="+mn-ea"/>
                </a:rPr>
                <a:t>执行时间</a:t>
              </a:r>
              <a:endParaRPr lang="zh-CN" altLang="en-US" i="0" dirty="0">
                <a:solidFill>
                  <a:srgbClr val="000000"/>
                </a:solidFill>
                <a:latin typeface="+mn-ea"/>
                <a:ea typeface="+mn-ea"/>
              </a:endParaRPr>
            </a:p>
          </p:txBody>
        </p:sp>
      </p:grpSp>
      <p:grpSp>
        <p:nvGrpSpPr>
          <p:cNvPr id="3" name="Group 13"/>
          <p:cNvGrpSpPr>
            <a:grpSpLocks/>
          </p:cNvGrpSpPr>
          <p:nvPr/>
        </p:nvGrpSpPr>
        <p:grpSpPr bwMode="auto">
          <a:xfrm>
            <a:off x="1988810" y="3019693"/>
            <a:ext cx="3068470" cy="873125"/>
            <a:chOff x="2332" y="2181"/>
            <a:chExt cx="1853" cy="550"/>
          </a:xfrm>
        </p:grpSpPr>
        <p:grpSp>
          <p:nvGrpSpPr>
            <p:cNvPr id="4" name="Group 14"/>
            <p:cNvGrpSpPr>
              <a:grpSpLocks/>
            </p:cNvGrpSpPr>
            <p:nvPr/>
          </p:nvGrpSpPr>
          <p:grpSpPr bwMode="auto">
            <a:xfrm>
              <a:off x="2332" y="2181"/>
              <a:ext cx="1743" cy="504"/>
              <a:chOff x="2332" y="2181"/>
              <a:chExt cx="1743" cy="504"/>
            </a:xfrm>
          </p:grpSpPr>
          <p:sp>
            <p:nvSpPr>
              <p:cNvPr id="136217" name="Rectangle 15"/>
              <p:cNvSpPr>
                <a:spLocks noChangeArrowheads="1"/>
              </p:cNvSpPr>
              <p:nvPr/>
            </p:nvSpPr>
            <p:spPr bwMode="auto">
              <a:xfrm>
                <a:off x="2484" y="2524"/>
                <a:ext cx="1102" cy="155"/>
              </a:xfrm>
              <a:prstGeom prst="rect">
                <a:avLst/>
              </a:prstGeom>
              <a:noFill/>
              <a:ln w="9525">
                <a:noFill/>
                <a:miter lim="800000"/>
                <a:headEnd/>
                <a:tailEnd/>
              </a:ln>
            </p:spPr>
            <p:txBody>
              <a:bodyPr wrap="square" lIns="0" tIns="0" rIns="0" bIns="0">
                <a:spAutoFit/>
              </a:bodyPr>
              <a:lstStyle/>
              <a:p>
                <a:r>
                  <a:rPr lang="en-US" altLang="zh-CN" sz="1600" i="0" dirty="0">
                    <a:solidFill>
                      <a:srgbClr val="000000"/>
                    </a:solidFill>
                    <a:latin typeface="+mn-ea"/>
                    <a:ea typeface="+mn-ea"/>
                  </a:rPr>
                  <a:t>CPU</a:t>
                </a:r>
                <a:r>
                  <a:rPr lang="zh-CN" altLang="en-US" sz="1600" i="0" dirty="0">
                    <a:solidFill>
                      <a:srgbClr val="000000"/>
                    </a:solidFill>
                    <a:latin typeface="+mn-ea"/>
                    <a:ea typeface="+mn-ea"/>
                  </a:rPr>
                  <a:t>时钟周期总数</a:t>
                </a:r>
              </a:p>
            </p:txBody>
          </p:sp>
          <p:grpSp>
            <p:nvGrpSpPr>
              <p:cNvPr id="5" name="Group 16"/>
              <p:cNvGrpSpPr>
                <a:grpSpLocks/>
              </p:cNvGrpSpPr>
              <p:nvPr/>
            </p:nvGrpSpPr>
            <p:grpSpPr bwMode="auto">
              <a:xfrm>
                <a:off x="2332" y="2181"/>
                <a:ext cx="1743" cy="504"/>
                <a:chOff x="2446" y="2181"/>
                <a:chExt cx="1743" cy="504"/>
              </a:xfrm>
            </p:grpSpPr>
            <p:sp>
              <p:nvSpPr>
                <p:cNvPr id="136219" name="Rectangle 17"/>
                <p:cNvSpPr>
                  <a:spLocks noChangeArrowheads="1"/>
                </p:cNvSpPr>
                <p:nvPr/>
              </p:nvSpPr>
              <p:spPr bwMode="auto">
                <a:xfrm>
                  <a:off x="2446" y="2340"/>
                  <a:ext cx="104" cy="174"/>
                </a:xfrm>
                <a:prstGeom prst="rect">
                  <a:avLst/>
                </a:prstGeom>
                <a:noFill/>
                <a:ln w="9525">
                  <a:noFill/>
                  <a:miter lim="800000"/>
                  <a:headEnd/>
                  <a:tailEnd/>
                </a:ln>
              </p:spPr>
              <p:txBody>
                <a:bodyPr wrap="none" lIns="0" tIns="0" rIns="0" bIns="0">
                  <a:spAutoFit/>
                </a:bodyPr>
                <a:lstStyle/>
                <a:p>
                  <a:r>
                    <a:rPr lang="en-US" altLang="zh-CN" i="0" dirty="0">
                      <a:solidFill>
                        <a:srgbClr val="000000"/>
                      </a:solidFill>
                      <a:latin typeface="+mn-ea"/>
                      <a:ea typeface="+mn-ea"/>
                    </a:rPr>
                    <a:t>=</a:t>
                  </a:r>
                  <a:endParaRPr lang="en-US" altLang="zh-CN" sz="1600" i="0" dirty="0">
                    <a:solidFill>
                      <a:srgbClr val="000000"/>
                    </a:solidFill>
                    <a:latin typeface="+mn-ea"/>
                    <a:ea typeface="+mn-ea"/>
                  </a:endParaRPr>
                </a:p>
              </p:txBody>
            </p:sp>
            <p:sp>
              <p:nvSpPr>
                <p:cNvPr id="136220" name="Line 18"/>
                <p:cNvSpPr>
                  <a:spLocks noChangeShapeType="1"/>
                </p:cNvSpPr>
                <p:nvPr/>
              </p:nvSpPr>
              <p:spPr bwMode="auto">
                <a:xfrm>
                  <a:off x="2699" y="2427"/>
                  <a:ext cx="1490" cy="0"/>
                </a:xfrm>
                <a:prstGeom prst="line">
                  <a:avLst/>
                </a:prstGeom>
                <a:noFill/>
                <a:ln w="28575">
                  <a:solidFill>
                    <a:srgbClr val="000000"/>
                  </a:solidFill>
                  <a:round/>
                  <a:headEnd/>
                  <a:tailEnd/>
                </a:ln>
              </p:spPr>
              <p:txBody>
                <a:bodyPr/>
                <a:lstStyle/>
                <a:p>
                  <a:endParaRPr lang="zh-CN" altLang="en-US" sz="1400" i="0">
                    <a:latin typeface="+mn-ea"/>
                    <a:ea typeface="+mn-ea"/>
                  </a:endParaRPr>
                </a:p>
              </p:txBody>
            </p:sp>
            <p:sp>
              <p:nvSpPr>
                <p:cNvPr id="136221" name="Rectangle 19"/>
                <p:cNvSpPr>
                  <a:spLocks noChangeArrowheads="1"/>
                </p:cNvSpPr>
                <p:nvPr/>
              </p:nvSpPr>
              <p:spPr bwMode="auto">
                <a:xfrm>
                  <a:off x="3055" y="2181"/>
                  <a:ext cx="620" cy="194"/>
                </a:xfrm>
                <a:prstGeom prst="rect">
                  <a:avLst/>
                </a:prstGeom>
                <a:noFill/>
                <a:ln w="9525">
                  <a:noFill/>
                  <a:miter lim="800000"/>
                  <a:headEnd/>
                  <a:tailEnd/>
                </a:ln>
              </p:spPr>
              <p:txBody>
                <a:bodyPr wrap="none" lIns="0" tIns="0" rIns="0" bIns="0">
                  <a:spAutoFit/>
                </a:bodyPr>
                <a:lstStyle/>
                <a:p>
                  <a:r>
                    <a:rPr lang="zh-CN" altLang="en-US" sz="2000" i="0" dirty="0">
                      <a:solidFill>
                        <a:srgbClr val="000000"/>
                      </a:solidFill>
                      <a:latin typeface="+mn-ea"/>
                      <a:ea typeface="+mn-ea"/>
                    </a:rPr>
                    <a:t>指令条数</a:t>
                  </a:r>
                </a:p>
              </p:txBody>
            </p:sp>
            <p:sp>
              <p:nvSpPr>
                <p:cNvPr id="136222" name="Rectangle 20"/>
                <p:cNvSpPr>
                  <a:spLocks noChangeArrowheads="1"/>
                </p:cNvSpPr>
                <p:nvPr/>
              </p:nvSpPr>
              <p:spPr bwMode="auto">
                <a:xfrm>
                  <a:off x="3738" y="2514"/>
                  <a:ext cx="105" cy="155"/>
                </a:xfrm>
                <a:prstGeom prst="rect">
                  <a:avLst/>
                </a:prstGeom>
                <a:noFill/>
                <a:ln w="9525">
                  <a:noFill/>
                  <a:miter lim="800000"/>
                  <a:headEnd/>
                  <a:tailEnd/>
                </a:ln>
              </p:spPr>
              <p:txBody>
                <a:bodyPr wrap="none" lIns="0" tIns="0" rIns="0" bIns="0">
                  <a:spAutoFit/>
                </a:bodyPr>
                <a:lstStyle/>
                <a:p>
                  <a:r>
                    <a:rPr lang="en-US" altLang="zh-CN" sz="1600" i="0" dirty="0">
                      <a:solidFill>
                        <a:srgbClr val="000000"/>
                      </a:solidFill>
                      <a:latin typeface="+mn-ea"/>
                      <a:ea typeface="+mn-ea"/>
                      <a:sym typeface="Symbol" pitchFamily="18" charset="2"/>
                    </a:rPr>
                    <a:t> </a:t>
                  </a:r>
                  <a:endParaRPr lang="en-US" altLang="zh-CN" sz="1400" i="0" dirty="0">
                    <a:solidFill>
                      <a:srgbClr val="000000"/>
                    </a:solidFill>
                    <a:latin typeface="+mn-ea"/>
                    <a:ea typeface="+mn-ea"/>
                  </a:endParaRPr>
                </a:p>
              </p:txBody>
            </p:sp>
            <p:sp>
              <p:nvSpPr>
                <p:cNvPr id="136223" name="Rectangle 21"/>
                <p:cNvSpPr>
                  <a:spLocks noChangeArrowheads="1"/>
                </p:cNvSpPr>
                <p:nvPr/>
              </p:nvSpPr>
              <p:spPr bwMode="auto">
                <a:xfrm>
                  <a:off x="3894" y="2530"/>
                  <a:ext cx="145" cy="155"/>
                </a:xfrm>
                <a:prstGeom prst="rect">
                  <a:avLst/>
                </a:prstGeom>
                <a:noFill/>
                <a:ln w="9525">
                  <a:noFill/>
                  <a:miter lim="800000"/>
                  <a:headEnd/>
                  <a:tailEnd/>
                </a:ln>
              </p:spPr>
              <p:txBody>
                <a:bodyPr wrap="none" lIns="0" tIns="0" rIns="0" bIns="0">
                  <a:spAutoFit/>
                </a:bodyPr>
                <a:lstStyle/>
                <a:p>
                  <a:r>
                    <a:rPr lang="en-US" altLang="zh-CN" sz="1600" i="0" dirty="0">
                      <a:solidFill>
                        <a:srgbClr val="000000"/>
                      </a:solidFill>
                      <a:latin typeface="+mn-ea"/>
                      <a:ea typeface="+mn-ea"/>
                    </a:rPr>
                    <a:t>10</a:t>
                  </a:r>
                  <a:endParaRPr lang="en-US" altLang="zh-CN" sz="1400" i="0" dirty="0">
                    <a:solidFill>
                      <a:srgbClr val="000000"/>
                    </a:solidFill>
                    <a:latin typeface="+mn-ea"/>
                    <a:ea typeface="+mn-ea"/>
                  </a:endParaRPr>
                </a:p>
              </p:txBody>
            </p:sp>
            <p:sp>
              <p:nvSpPr>
                <p:cNvPr id="136224" name="Rectangle 22"/>
                <p:cNvSpPr>
                  <a:spLocks noChangeArrowheads="1"/>
                </p:cNvSpPr>
                <p:nvPr/>
              </p:nvSpPr>
              <p:spPr bwMode="auto">
                <a:xfrm flipH="1">
                  <a:off x="3993" y="2473"/>
                  <a:ext cx="104" cy="107"/>
                </a:xfrm>
                <a:prstGeom prst="rect">
                  <a:avLst/>
                </a:prstGeom>
                <a:noFill/>
                <a:ln w="9525">
                  <a:noFill/>
                  <a:miter lim="800000"/>
                  <a:headEnd/>
                  <a:tailEnd/>
                </a:ln>
              </p:spPr>
              <p:txBody>
                <a:bodyPr wrap="square" lIns="0" tIns="0" rIns="0" bIns="0">
                  <a:spAutoFit/>
                </a:bodyPr>
                <a:lstStyle/>
                <a:p>
                  <a:r>
                    <a:rPr lang="en-US" altLang="zh-CN" sz="1100" i="0" dirty="0">
                      <a:solidFill>
                        <a:srgbClr val="000000"/>
                      </a:solidFill>
                      <a:latin typeface="+mn-ea"/>
                      <a:ea typeface="+mn-ea"/>
                    </a:rPr>
                    <a:t>6</a:t>
                  </a:r>
                  <a:endParaRPr lang="en-US" altLang="zh-CN" sz="1400" i="0" dirty="0">
                    <a:solidFill>
                      <a:srgbClr val="000000"/>
                    </a:solidFill>
                    <a:latin typeface="+mn-ea"/>
                    <a:ea typeface="+mn-ea"/>
                  </a:endParaRPr>
                </a:p>
              </p:txBody>
            </p:sp>
          </p:grpSp>
        </p:grpSp>
        <p:sp>
          <p:nvSpPr>
            <p:cNvPr id="136216" name="Rectangle 23"/>
            <p:cNvSpPr>
              <a:spLocks noChangeArrowheads="1"/>
            </p:cNvSpPr>
            <p:nvPr/>
          </p:nvSpPr>
          <p:spPr bwMode="auto">
            <a:xfrm>
              <a:off x="3965" y="2498"/>
              <a:ext cx="220" cy="233"/>
            </a:xfrm>
            <a:prstGeom prst="rect">
              <a:avLst/>
            </a:prstGeom>
            <a:noFill/>
            <a:ln w="9525">
              <a:noFill/>
              <a:miter lim="800000"/>
              <a:headEnd/>
              <a:tailEnd type="none" w="sm" len="sm"/>
            </a:ln>
          </p:spPr>
          <p:txBody>
            <a:bodyPr wrap="none">
              <a:spAutoFit/>
            </a:bodyPr>
            <a:lstStyle/>
            <a:p>
              <a:r>
                <a:rPr lang="en-US" altLang="zh-CN" i="0" dirty="0">
                  <a:solidFill>
                    <a:srgbClr val="000000"/>
                  </a:solidFill>
                  <a:latin typeface="+mn-ea"/>
                  <a:ea typeface="+mn-ea"/>
                </a:rPr>
                <a:t>/f</a:t>
              </a:r>
            </a:p>
          </p:txBody>
        </p:sp>
      </p:grpSp>
      <p:grpSp>
        <p:nvGrpSpPr>
          <p:cNvPr id="6" name="Group 24"/>
          <p:cNvGrpSpPr>
            <a:grpSpLocks/>
          </p:cNvGrpSpPr>
          <p:nvPr/>
        </p:nvGrpSpPr>
        <p:grpSpPr bwMode="auto">
          <a:xfrm>
            <a:off x="1645791" y="4221429"/>
            <a:ext cx="2419352" cy="782638"/>
            <a:chOff x="2215" y="2880"/>
            <a:chExt cx="1524" cy="493"/>
          </a:xfrm>
        </p:grpSpPr>
        <p:sp>
          <p:nvSpPr>
            <p:cNvPr id="136208" name="Line 25"/>
            <p:cNvSpPr>
              <a:spLocks noChangeShapeType="1"/>
            </p:cNvSpPr>
            <p:nvPr/>
          </p:nvSpPr>
          <p:spPr bwMode="auto">
            <a:xfrm flipV="1">
              <a:off x="2831" y="3103"/>
              <a:ext cx="908" cy="2"/>
            </a:xfrm>
            <a:prstGeom prst="line">
              <a:avLst/>
            </a:prstGeom>
            <a:noFill/>
            <a:ln w="28575">
              <a:solidFill>
                <a:srgbClr val="000000"/>
              </a:solidFill>
              <a:round/>
              <a:headEnd/>
              <a:tailEnd/>
            </a:ln>
          </p:spPr>
          <p:txBody>
            <a:bodyPr/>
            <a:lstStyle/>
            <a:p>
              <a:endParaRPr lang="zh-CN" altLang="en-US" i="0">
                <a:latin typeface="+mn-ea"/>
                <a:ea typeface="+mn-ea"/>
              </a:endParaRPr>
            </a:p>
          </p:txBody>
        </p:sp>
        <p:sp>
          <p:nvSpPr>
            <p:cNvPr id="136209" name="Rectangle 26"/>
            <p:cNvSpPr>
              <a:spLocks noChangeArrowheads="1"/>
            </p:cNvSpPr>
            <p:nvPr/>
          </p:nvSpPr>
          <p:spPr bwMode="auto">
            <a:xfrm>
              <a:off x="3259" y="2880"/>
              <a:ext cx="56" cy="194"/>
            </a:xfrm>
            <a:prstGeom prst="rect">
              <a:avLst/>
            </a:prstGeom>
            <a:noFill/>
            <a:ln w="9525">
              <a:noFill/>
              <a:miter lim="800000"/>
              <a:headEnd/>
              <a:tailEnd/>
            </a:ln>
          </p:spPr>
          <p:txBody>
            <a:bodyPr wrap="none" lIns="0" tIns="0" rIns="0" bIns="0">
              <a:spAutoFit/>
            </a:bodyPr>
            <a:lstStyle/>
            <a:p>
              <a:r>
                <a:rPr lang="en-US" altLang="zh-CN" sz="2000" i="0">
                  <a:solidFill>
                    <a:srgbClr val="000000"/>
                  </a:solidFill>
                  <a:latin typeface="+mn-ea"/>
                  <a:ea typeface="+mn-ea"/>
                </a:rPr>
                <a:t>f</a:t>
              </a:r>
              <a:endParaRPr lang="en-US" altLang="zh-CN" i="0">
                <a:solidFill>
                  <a:srgbClr val="000000"/>
                </a:solidFill>
                <a:latin typeface="+mn-ea"/>
                <a:ea typeface="+mn-ea"/>
              </a:endParaRPr>
            </a:p>
          </p:txBody>
        </p:sp>
        <p:sp>
          <p:nvSpPr>
            <p:cNvPr id="136210" name="Rectangle 27"/>
            <p:cNvSpPr>
              <a:spLocks noChangeArrowheads="1"/>
            </p:cNvSpPr>
            <p:nvPr/>
          </p:nvSpPr>
          <p:spPr bwMode="auto">
            <a:xfrm>
              <a:off x="2905" y="3179"/>
              <a:ext cx="254" cy="194"/>
            </a:xfrm>
            <a:prstGeom prst="rect">
              <a:avLst/>
            </a:prstGeom>
            <a:noFill/>
            <a:ln w="9525">
              <a:noFill/>
              <a:miter lim="800000"/>
              <a:headEnd/>
              <a:tailEnd/>
            </a:ln>
          </p:spPr>
          <p:txBody>
            <a:bodyPr wrap="none" lIns="0" tIns="0" rIns="0" bIns="0">
              <a:spAutoFit/>
            </a:bodyPr>
            <a:lstStyle/>
            <a:p>
              <a:r>
                <a:rPr lang="en-US" altLang="zh-CN" sz="2000" i="0" dirty="0">
                  <a:solidFill>
                    <a:srgbClr val="000000"/>
                  </a:solidFill>
                  <a:latin typeface="+mn-ea"/>
                  <a:ea typeface="+mn-ea"/>
                </a:rPr>
                <a:t>CPI</a:t>
              </a:r>
              <a:endParaRPr lang="en-US" altLang="zh-CN" i="0" dirty="0">
                <a:solidFill>
                  <a:srgbClr val="000000"/>
                </a:solidFill>
                <a:latin typeface="+mn-ea"/>
                <a:ea typeface="+mn-ea"/>
              </a:endParaRPr>
            </a:p>
          </p:txBody>
        </p:sp>
        <p:sp>
          <p:nvSpPr>
            <p:cNvPr id="136211" name="Text Box 28"/>
            <p:cNvSpPr txBox="1">
              <a:spLocks noChangeArrowheads="1"/>
            </p:cNvSpPr>
            <p:nvPr/>
          </p:nvSpPr>
          <p:spPr bwMode="auto">
            <a:xfrm>
              <a:off x="2215" y="3008"/>
              <a:ext cx="478" cy="233"/>
            </a:xfrm>
            <a:prstGeom prst="rect">
              <a:avLst/>
            </a:prstGeom>
            <a:noFill/>
            <a:ln w="9525">
              <a:noFill/>
              <a:miter lim="800000"/>
              <a:headEnd/>
              <a:tailEnd type="none" w="sm" len="sm"/>
            </a:ln>
          </p:spPr>
          <p:txBody>
            <a:bodyPr>
              <a:spAutoFit/>
            </a:bodyPr>
            <a:lstStyle/>
            <a:p>
              <a:pPr>
                <a:spcBef>
                  <a:spcPct val="50000"/>
                </a:spcBef>
              </a:pPr>
              <a:r>
                <a:rPr lang="en-US" altLang="zh-CN" i="0" dirty="0">
                  <a:solidFill>
                    <a:srgbClr val="000000"/>
                  </a:solidFill>
                  <a:latin typeface="+mn-ea"/>
                  <a:ea typeface="+mn-ea"/>
                </a:rPr>
                <a:t>=</a:t>
              </a:r>
            </a:p>
          </p:txBody>
        </p:sp>
        <p:sp>
          <p:nvSpPr>
            <p:cNvPr id="136212" name="Rectangle 29"/>
            <p:cNvSpPr>
              <a:spLocks noChangeArrowheads="1"/>
            </p:cNvSpPr>
            <p:nvPr/>
          </p:nvSpPr>
          <p:spPr bwMode="auto">
            <a:xfrm>
              <a:off x="3261" y="3168"/>
              <a:ext cx="89" cy="194"/>
            </a:xfrm>
            <a:prstGeom prst="rect">
              <a:avLst/>
            </a:prstGeom>
            <a:noFill/>
            <a:ln w="9525">
              <a:noFill/>
              <a:miter lim="800000"/>
              <a:headEnd/>
              <a:tailEnd/>
            </a:ln>
          </p:spPr>
          <p:txBody>
            <a:bodyPr wrap="none" lIns="0" tIns="0" rIns="0" bIns="0">
              <a:spAutoFit/>
            </a:bodyPr>
            <a:lstStyle/>
            <a:p>
              <a:r>
                <a:rPr lang="en-US" altLang="zh-CN" sz="2000" i="0" dirty="0">
                  <a:solidFill>
                    <a:srgbClr val="000000"/>
                  </a:solidFill>
                  <a:latin typeface="+mn-ea"/>
                  <a:ea typeface="+mn-ea"/>
                  <a:sym typeface="Symbol" pitchFamily="18" charset="2"/>
                </a:rPr>
                <a:t></a:t>
              </a:r>
              <a:endParaRPr lang="en-US" altLang="zh-CN" i="0" dirty="0">
                <a:solidFill>
                  <a:srgbClr val="000000"/>
                </a:solidFill>
                <a:latin typeface="+mn-ea"/>
                <a:ea typeface="+mn-ea"/>
              </a:endParaRPr>
            </a:p>
          </p:txBody>
        </p:sp>
        <p:sp>
          <p:nvSpPr>
            <p:cNvPr id="136213" name="Rectangle 30"/>
            <p:cNvSpPr>
              <a:spLocks noChangeArrowheads="1"/>
            </p:cNvSpPr>
            <p:nvPr/>
          </p:nvSpPr>
          <p:spPr bwMode="auto">
            <a:xfrm>
              <a:off x="3424" y="3168"/>
              <a:ext cx="190" cy="194"/>
            </a:xfrm>
            <a:prstGeom prst="rect">
              <a:avLst/>
            </a:prstGeom>
            <a:noFill/>
            <a:ln w="9525">
              <a:noFill/>
              <a:miter lim="800000"/>
              <a:headEnd/>
              <a:tailEnd/>
            </a:ln>
          </p:spPr>
          <p:txBody>
            <a:bodyPr wrap="none" lIns="0" tIns="0" rIns="0" bIns="0">
              <a:spAutoFit/>
            </a:bodyPr>
            <a:lstStyle/>
            <a:p>
              <a:r>
                <a:rPr lang="en-US" altLang="zh-CN" sz="2000" i="0" dirty="0">
                  <a:solidFill>
                    <a:srgbClr val="000000"/>
                  </a:solidFill>
                  <a:latin typeface="+mn-ea"/>
                  <a:ea typeface="+mn-ea"/>
                </a:rPr>
                <a:t>10</a:t>
              </a:r>
              <a:endParaRPr lang="en-US" altLang="zh-CN" i="0" dirty="0">
                <a:solidFill>
                  <a:srgbClr val="000000"/>
                </a:solidFill>
                <a:latin typeface="+mn-ea"/>
                <a:ea typeface="+mn-ea"/>
              </a:endParaRPr>
            </a:p>
          </p:txBody>
        </p:sp>
        <p:sp>
          <p:nvSpPr>
            <p:cNvPr id="136214" name="Rectangle 31"/>
            <p:cNvSpPr>
              <a:spLocks noChangeArrowheads="1"/>
            </p:cNvSpPr>
            <p:nvPr/>
          </p:nvSpPr>
          <p:spPr bwMode="auto">
            <a:xfrm>
              <a:off x="3634" y="3168"/>
              <a:ext cx="62" cy="126"/>
            </a:xfrm>
            <a:prstGeom prst="rect">
              <a:avLst/>
            </a:prstGeom>
            <a:noFill/>
            <a:ln w="9525">
              <a:noFill/>
              <a:miter lim="800000"/>
              <a:headEnd/>
              <a:tailEnd/>
            </a:ln>
          </p:spPr>
          <p:txBody>
            <a:bodyPr wrap="none" lIns="0" tIns="0" rIns="0" bIns="0">
              <a:spAutoFit/>
            </a:bodyPr>
            <a:lstStyle/>
            <a:p>
              <a:r>
                <a:rPr lang="en-US" altLang="zh-CN" sz="1300" i="0">
                  <a:solidFill>
                    <a:srgbClr val="000000"/>
                  </a:solidFill>
                  <a:latin typeface="+mn-ea"/>
                  <a:ea typeface="+mn-ea"/>
                </a:rPr>
                <a:t>6</a:t>
              </a:r>
              <a:endParaRPr lang="en-US" altLang="zh-CN" i="0">
                <a:solidFill>
                  <a:srgbClr val="000000"/>
                </a:solidFill>
                <a:latin typeface="+mn-ea"/>
                <a:ea typeface="+mn-ea"/>
              </a:endParaRPr>
            </a:p>
          </p:txBody>
        </p:sp>
      </p:grpSp>
      <p:grpSp>
        <p:nvGrpSpPr>
          <p:cNvPr id="7" name="Group 32"/>
          <p:cNvGrpSpPr>
            <a:grpSpLocks/>
          </p:cNvGrpSpPr>
          <p:nvPr/>
        </p:nvGrpSpPr>
        <p:grpSpPr bwMode="auto">
          <a:xfrm>
            <a:off x="3995539" y="5445221"/>
            <a:ext cx="1905000" cy="917575"/>
            <a:chOff x="3312" y="3408"/>
            <a:chExt cx="1200" cy="578"/>
          </a:xfrm>
        </p:grpSpPr>
        <p:sp>
          <p:nvSpPr>
            <p:cNvPr id="136202" name="Rectangle 33"/>
            <p:cNvSpPr>
              <a:spLocks noChangeArrowheads="1"/>
            </p:cNvSpPr>
            <p:nvPr/>
          </p:nvSpPr>
          <p:spPr bwMode="auto">
            <a:xfrm>
              <a:off x="3500" y="3792"/>
              <a:ext cx="436" cy="194"/>
            </a:xfrm>
            <a:prstGeom prst="rect">
              <a:avLst/>
            </a:prstGeom>
            <a:noFill/>
            <a:ln w="9525">
              <a:noFill/>
              <a:miter lim="800000"/>
              <a:headEnd/>
              <a:tailEnd/>
            </a:ln>
          </p:spPr>
          <p:txBody>
            <a:bodyPr lIns="0" tIns="0" rIns="0" bIns="0">
              <a:spAutoFit/>
            </a:bodyPr>
            <a:lstStyle/>
            <a:p>
              <a:r>
                <a:rPr lang="en-US" altLang="zh-CN" sz="2000" i="0" dirty="0">
                  <a:solidFill>
                    <a:srgbClr val="000000"/>
                  </a:solidFill>
                  <a:latin typeface="+mn-ea"/>
                  <a:ea typeface="+mn-ea"/>
                </a:rPr>
                <a:t>MIPS </a:t>
              </a:r>
            </a:p>
          </p:txBody>
        </p:sp>
        <p:sp>
          <p:nvSpPr>
            <p:cNvPr id="136203" name="Line 34"/>
            <p:cNvSpPr>
              <a:spLocks noChangeShapeType="1"/>
            </p:cNvSpPr>
            <p:nvPr/>
          </p:nvSpPr>
          <p:spPr bwMode="auto">
            <a:xfrm flipV="1">
              <a:off x="3312" y="3677"/>
              <a:ext cx="1200" cy="0"/>
            </a:xfrm>
            <a:prstGeom prst="line">
              <a:avLst/>
            </a:prstGeom>
            <a:noFill/>
            <a:ln w="28575">
              <a:solidFill>
                <a:srgbClr val="000000"/>
              </a:solidFill>
              <a:round/>
              <a:headEnd/>
              <a:tailEnd/>
            </a:ln>
          </p:spPr>
          <p:txBody>
            <a:bodyPr/>
            <a:lstStyle/>
            <a:p>
              <a:endParaRPr lang="zh-CN" altLang="en-US" i="0">
                <a:latin typeface="+mn-ea"/>
                <a:ea typeface="+mn-ea"/>
              </a:endParaRPr>
            </a:p>
          </p:txBody>
        </p:sp>
        <p:sp>
          <p:nvSpPr>
            <p:cNvPr id="136204" name="Rectangle 35"/>
            <p:cNvSpPr>
              <a:spLocks noChangeArrowheads="1"/>
            </p:cNvSpPr>
            <p:nvPr/>
          </p:nvSpPr>
          <p:spPr bwMode="auto">
            <a:xfrm>
              <a:off x="3628" y="3408"/>
              <a:ext cx="646" cy="194"/>
            </a:xfrm>
            <a:prstGeom prst="rect">
              <a:avLst/>
            </a:prstGeom>
            <a:noFill/>
            <a:ln w="9525">
              <a:noFill/>
              <a:miter lim="800000"/>
              <a:headEnd/>
              <a:tailEnd/>
            </a:ln>
          </p:spPr>
          <p:txBody>
            <a:bodyPr wrap="none" lIns="0" tIns="0" rIns="0" bIns="0">
              <a:spAutoFit/>
            </a:bodyPr>
            <a:lstStyle/>
            <a:p>
              <a:r>
                <a:rPr lang="zh-CN" altLang="en-US" sz="2000" i="0" dirty="0">
                  <a:solidFill>
                    <a:srgbClr val="000000"/>
                  </a:solidFill>
                  <a:latin typeface="+mn-ea"/>
                  <a:ea typeface="+mn-ea"/>
                </a:rPr>
                <a:t>指令条数</a:t>
              </a:r>
            </a:p>
          </p:txBody>
        </p:sp>
        <p:sp>
          <p:nvSpPr>
            <p:cNvPr id="136205" name="Rectangle 36"/>
            <p:cNvSpPr>
              <a:spLocks noChangeArrowheads="1"/>
            </p:cNvSpPr>
            <p:nvPr/>
          </p:nvSpPr>
          <p:spPr bwMode="auto">
            <a:xfrm>
              <a:off x="3983" y="3792"/>
              <a:ext cx="88" cy="192"/>
            </a:xfrm>
            <a:prstGeom prst="rect">
              <a:avLst/>
            </a:prstGeom>
            <a:noFill/>
            <a:ln w="9525">
              <a:noFill/>
              <a:miter lim="800000"/>
              <a:headEnd/>
              <a:tailEnd/>
            </a:ln>
          </p:spPr>
          <p:txBody>
            <a:bodyPr wrap="none" lIns="0" tIns="0" rIns="0" bIns="0">
              <a:spAutoFit/>
            </a:bodyPr>
            <a:lstStyle/>
            <a:p>
              <a:r>
                <a:rPr lang="en-US" altLang="zh-CN" sz="2000" i="0">
                  <a:solidFill>
                    <a:srgbClr val="000000"/>
                  </a:solidFill>
                  <a:latin typeface="+mn-ea"/>
                  <a:ea typeface="+mn-ea"/>
                  <a:sym typeface="Symbol" pitchFamily="18" charset="2"/>
                </a:rPr>
                <a:t></a:t>
              </a:r>
              <a:endParaRPr lang="en-US" altLang="zh-CN" i="0">
                <a:solidFill>
                  <a:srgbClr val="000000"/>
                </a:solidFill>
                <a:latin typeface="+mn-ea"/>
                <a:ea typeface="+mn-ea"/>
              </a:endParaRPr>
            </a:p>
          </p:txBody>
        </p:sp>
        <p:sp>
          <p:nvSpPr>
            <p:cNvPr id="136206" name="Rectangle 37"/>
            <p:cNvSpPr>
              <a:spLocks noChangeArrowheads="1"/>
            </p:cNvSpPr>
            <p:nvPr/>
          </p:nvSpPr>
          <p:spPr bwMode="auto">
            <a:xfrm>
              <a:off x="4081" y="3792"/>
              <a:ext cx="190" cy="194"/>
            </a:xfrm>
            <a:prstGeom prst="rect">
              <a:avLst/>
            </a:prstGeom>
            <a:noFill/>
            <a:ln w="9525">
              <a:noFill/>
              <a:miter lim="800000"/>
              <a:headEnd/>
              <a:tailEnd/>
            </a:ln>
          </p:spPr>
          <p:txBody>
            <a:bodyPr wrap="none" lIns="0" tIns="0" rIns="0" bIns="0">
              <a:spAutoFit/>
            </a:bodyPr>
            <a:lstStyle/>
            <a:p>
              <a:r>
                <a:rPr lang="en-US" altLang="zh-CN" sz="2000" i="0">
                  <a:solidFill>
                    <a:srgbClr val="000000"/>
                  </a:solidFill>
                  <a:latin typeface="+mn-ea"/>
                  <a:ea typeface="+mn-ea"/>
                </a:rPr>
                <a:t>10</a:t>
              </a:r>
              <a:endParaRPr lang="en-US" altLang="zh-CN" i="0">
                <a:solidFill>
                  <a:srgbClr val="000000"/>
                </a:solidFill>
                <a:latin typeface="+mn-ea"/>
                <a:ea typeface="+mn-ea"/>
              </a:endParaRPr>
            </a:p>
          </p:txBody>
        </p:sp>
        <p:sp>
          <p:nvSpPr>
            <p:cNvPr id="136207" name="Rectangle 38"/>
            <p:cNvSpPr>
              <a:spLocks noChangeArrowheads="1"/>
            </p:cNvSpPr>
            <p:nvPr/>
          </p:nvSpPr>
          <p:spPr bwMode="auto">
            <a:xfrm>
              <a:off x="4282" y="3744"/>
              <a:ext cx="62" cy="126"/>
            </a:xfrm>
            <a:prstGeom prst="rect">
              <a:avLst/>
            </a:prstGeom>
            <a:noFill/>
            <a:ln w="9525">
              <a:noFill/>
              <a:miter lim="800000"/>
              <a:headEnd/>
              <a:tailEnd/>
            </a:ln>
          </p:spPr>
          <p:txBody>
            <a:bodyPr wrap="none" lIns="0" tIns="0" rIns="0" bIns="0">
              <a:spAutoFit/>
            </a:bodyPr>
            <a:lstStyle/>
            <a:p>
              <a:r>
                <a:rPr lang="en-US" altLang="zh-CN" sz="1300" i="0">
                  <a:solidFill>
                    <a:srgbClr val="000000"/>
                  </a:solidFill>
                  <a:latin typeface="+mn-ea"/>
                  <a:ea typeface="+mn-ea"/>
                </a:rPr>
                <a:t>6</a:t>
              </a:r>
              <a:endParaRPr lang="en-US" altLang="zh-CN" i="0">
                <a:solidFill>
                  <a:srgbClr val="000000"/>
                </a:solidFill>
                <a:latin typeface="+mn-ea"/>
                <a:ea typeface="+mn-ea"/>
              </a:endParaRPr>
            </a:p>
          </p:txBody>
        </p:sp>
      </p:grpSp>
      <p:sp>
        <p:nvSpPr>
          <p:cNvPr id="100391" name="Text Box 39"/>
          <p:cNvSpPr txBox="1">
            <a:spLocks noChangeArrowheads="1"/>
          </p:cNvSpPr>
          <p:nvPr/>
        </p:nvSpPr>
        <p:spPr bwMode="auto">
          <a:xfrm>
            <a:off x="539552" y="5637312"/>
            <a:ext cx="3195637" cy="427037"/>
          </a:xfrm>
          <a:prstGeom prst="rect">
            <a:avLst/>
          </a:prstGeom>
          <a:noFill/>
          <a:ln w="9525">
            <a:noFill/>
            <a:miter lim="800000"/>
            <a:headEnd/>
            <a:tailEnd type="none" w="sm" len="sm"/>
          </a:ln>
        </p:spPr>
        <p:txBody>
          <a:bodyPr>
            <a:spAutoFit/>
          </a:bodyPr>
          <a:lstStyle/>
          <a:p>
            <a:pPr>
              <a:spcBef>
                <a:spcPct val="50000"/>
              </a:spcBef>
            </a:pPr>
            <a:r>
              <a:rPr lang="en-US" altLang="zh-CN" sz="2200" i="0" dirty="0" smtClean="0">
                <a:solidFill>
                  <a:srgbClr val="000000"/>
                </a:solidFill>
                <a:latin typeface="+mn-ea"/>
                <a:ea typeface="+mn-ea"/>
                <a:sym typeface="Symbol" pitchFamily="18" charset="2"/>
              </a:rPr>
              <a:t> </a:t>
            </a:r>
            <a:r>
              <a:rPr lang="zh-CN" altLang="en-US" sz="2200" i="0" dirty="0">
                <a:solidFill>
                  <a:srgbClr val="000000"/>
                </a:solidFill>
                <a:latin typeface="+mn-ea"/>
                <a:ea typeface="+mn-ea"/>
              </a:rPr>
              <a:t>程序的执行时间</a:t>
            </a:r>
            <a:r>
              <a:rPr lang="en-US" altLang="zh-CN" sz="2200" i="0" dirty="0" err="1" smtClean="0">
                <a:solidFill>
                  <a:srgbClr val="000000"/>
                </a:solidFill>
                <a:latin typeface="+mn-ea"/>
                <a:ea typeface="+mn-ea"/>
              </a:rPr>
              <a:t>T</a:t>
            </a:r>
            <a:r>
              <a:rPr lang="en-US" altLang="zh-CN" sz="2200" i="0" baseline="-25000" dirty="0" err="1" smtClean="0">
                <a:solidFill>
                  <a:srgbClr val="000000"/>
                </a:solidFill>
                <a:latin typeface="+mn-ea"/>
                <a:ea typeface="+mn-ea"/>
              </a:rPr>
              <a:t>e</a:t>
            </a:r>
            <a:r>
              <a:rPr lang="en-US" altLang="zh-CN" sz="2200" i="0" dirty="0" smtClean="0">
                <a:solidFill>
                  <a:srgbClr val="000000"/>
                </a:solidFill>
                <a:latin typeface="+mn-ea"/>
                <a:ea typeface="+mn-ea"/>
              </a:rPr>
              <a:t> </a:t>
            </a:r>
            <a:r>
              <a:rPr lang="en-US" altLang="zh-CN" sz="2200" i="0" dirty="0">
                <a:solidFill>
                  <a:srgbClr val="000000"/>
                </a:solidFill>
                <a:latin typeface="+mn-ea"/>
                <a:ea typeface="+mn-ea"/>
              </a:rPr>
              <a:t>=</a:t>
            </a:r>
          </a:p>
        </p:txBody>
      </p:sp>
      <p:sp>
        <p:nvSpPr>
          <p:cNvPr id="40"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138</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animEffect transition="in" filter="blinds(vertical)">
                                      <p:cBhvr>
                                        <p:cTn id="7" dur="500"/>
                                        <p:tgtEl>
                                          <p:spTgt spid="1003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0391">
                                            <p:txEl>
                                              <p:pRg st="0" end="0"/>
                                            </p:txEl>
                                          </p:spTgt>
                                        </p:tgtEl>
                                        <p:attrNameLst>
                                          <p:attrName>style.visibility</p:attrName>
                                        </p:attrNameLst>
                                      </p:cBhvr>
                                      <p:to>
                                        <p:strVal val="visible"/>
                                      </p:to>
                                    </p:set>
                                    <p:animEffect transition="in" filter="wipe(left)">
                                      <p:cBhvr>
                                        <p:cTn id="27" dur="500"/>
                                        <p:tgtEl>
                                          <p:spTgt spid="100391">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91" grpId="0" build="p"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Text Box 2"/>
          <p:cNvSpPr txBox="1">
            <a:spLocks noChangeArrowheads="1"/>
          </p:cNvSpPr>
          <p:nvPr/>
        </p:nvSpPr>
        <p:spPr bwMode="auto">
          <a:xfrm>
            <a:off x="395288" y="333375"/>
            <a:ext cx="7848600" cy="457200"/>
          </a:xfrm>
          <a:prstGeom prst="rect">
            <a:avLst/>
          </a:prstGeom>
          <a:noFill/>
          <a:ln w="9525">
            <a:noFill/>
            <a:miter lim="800000"/>
            <a:headEnd/>
            <a:tailEnd/>
          </a:ln>
        </p:spPr>
        <p:txBody>
          <a:bodyPr>
            <a:spAutoFit/>
          </a:bodyPr>
          <a:lstStyle/>
          <a:p>
            <a:pPr>
              <a:spcBef>
                <a:spcPct val="50000"/>
              </a:spcBef>
            </a:pPr>
            <a:endParaRPr lang="zh-CN" altLang="zh-CN">
              <a:solidFill>
                <a:srgbClr val="000000"/>
              </a:solidFill>
              <a:latin typeface="Times New Roman" pitchFamily="18" charset="0"/>
            </a:endParaRPr>
          </a:p>
        </p:txBody>
      </p:sp>
      <p:graphicFrame>
        <p:nvGraphicFramePr>
          <p:cNvPr id="154656" name="Group 32"/>
          <p:cNvGraphicFramePr>
            <a:graphicFrameLocks noGrp="1"/>
          </p:cNvGraphicFramePr>
          <p:nvPr>
            <p:ph idx="4294967295"/>
            <p:extLst>
              <p:ext uri="{D42A27DB-BD31-4B8C-83A1-F6EECF244321}">
                <p14:modId xmlns:p14="http://schemas.microsoft.com/office/powerpoint/2010/main" val="257876280"/>
              </p:ext>
            </p:extLst>
          </p:nvPr>
        </p:nvGraphicFramePr>
        <p:xfrm>
          <a:off x="1907704" y="2549128"/>
          <a:ext cx="5492750" cy="2032000"/>
        </p:xfrm>
        <a:graphic>
          <a:graphicData uri="http://schemas.openxmlformats.org/drawingml/2006/table">
            <a:tbl>
              <a:tblPr/>
              <a:tblGrid>
                <a:gridCol w="2324100">
                  <a:extLst>
                    <a:ext uri="{9D8B030D-6E8A-4147-A177-3AD203B41FA5}">
                      <a16:colId xmlns:a16="http://schemas.microsoft.com/office/drawing/2014/main" val="20000"/>
                    </a:ext>
                  </a:extLst>
                </a:gridCol>
                <a:gridCol w="1163638">
                  <a:extLst>
                    <a:ext uri="{9D8B030D-6E8A-4147-A177-3AD203B41FA5}">
                      <a16:colId xmlns:a16="http://schemas.microsoft.com/office/drawing/2014/main" val="20001"/>
                    </a:ext>
                  </a:extLst>
                </a:gridCol>
                <a:gridCol w="2005012">
                  <a:extLst>
                    <a:ext uri="{9D8B030D-6E8A-4147-A177-3AD203B41FA5}">
                      <a16:colId xmlns:a16="http://schemas.microsoft.com/office/drawing/2014/main" val="20002"/>
                    </a:ext>
                  </a:extLst>
                </a:gridCol>
              </a:tblGrid>
              <a:tr h="4318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smtClean="0">
                          <a:ln>
                            <a:noFill/>
                          </a:ln>
                          <a:solidFill>
                            <a:schemeClr val="tx1"/>
                          </a:solidFill>
                          <a:effectLst/>
                          <a:latin typeface="仿宋" pitchFamily="49" charset="-122"/>
                          <a:ea typeface="仿宋" pitchFamily="49" charset="-122"/>
                        </a:rPr>
                        <a:t>指令类型</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tx1"/>
                          </a:solidFill>
                          <a:effectLst/>
                          <a:latin typeface="仿宋" pitchFamily="49" charset="-122"/>
                          <a:ea typeface="仿宋" pitchFamily="49" charset="-122"/>
                        </a:rPr>
                        <a:t>CPI</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tx1"/>
                          </a:solidFill>
                          <a:effectLst/>
                          <a:latin typeface="仿宋" pitchFamily="49" charset="-122"/>
                          <a:ea typeface="仿宋" pitchFamily="49" charset="-122"/>
                        </a:rPr>
                        <a:t>指令混合比例</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0"/>
                  </a:ext>
                </a:extLst>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smtClean="0">
                          <a:ln>
                            <a:noFill/>
                          </a:ln>
                          <a:solidFill>
                            <a:schemeClr val="tx1"/>
                          </a:solidFill>
                          <a:effectLst/>
                          <a:latin typeface="仿宋" pitchFamily="49" charset="-122"/>
                          <a:ea typeface="仿宋" pitchFamily="49" charset="-122"/>
                        </a:rPr>
                        <a:t>算术和逻辑</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tx1"/>
                          </a:solidFill>
                          <a:effectLst/>
                          <a:latin typeface="仿宋" pitchFamily="49" charset="-122"/>
                          <a:ea typeface="仿宋" pitchFamily="49" charset="-122"/>
                        </a:rPr>
                        <a:t>1</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tx1"/>
                          </a:solidFill>
                          <a:effectLst/>
                          <a:latin typeface="仿宋" pitchFamily="49" charset="-122"/>
                          <a:ea typeface="仿宋" pitchFamily="49" charset="-122"/>
                        </a:rPr>
                        <a:t>60%</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4095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tx1"/>
                          </a:solidFill>
                          <a:effectLst/>
                          <a:latin typeface="仿宋" pitchFamily="49" charset="-122"/>
                          <a:ea typeface="仿宋" pitchFamily="49" charset="-122"/>
                        </a:rPr>
                        <a:t>Load/Store</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tx1"/>
                          </a:solidFill>
                          <a:effectLst/>
                          <a:latin typeface="仿宋" pitchFamily="49" charset="-122"/>
                          <a:ea typeface="仿宋" pitchFamily="49" charset="-122"/>
                        </a:rPr>
                        <a:t>2</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tx1"/>
                          </a:solidFill>
                          <a:effectLst/>
                          <a:latin typeface="仿宋" pitchFamily="49" charset="-122"/>
                          <a:ea typeface="仿宋" pitchFamily="49" charset="-122"/>
                        </a:rPr>
                        <a:t>18%</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tx1"/>
                          </a:solidFill>
                          <a:effectLst/>
                          <a:latin typeface="仿宋" pitchFamily="49" charset="-122"/>
                          <a:ea typeface="仿宋" pitchFamily="49" charset="-122"/>
                        </a:rPr>
                        <a:t>转移</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tx1"/>
                          </a:solidFill>
                          <a:effectLst/>
                          <a:latin typeface="仿宋" pitchFamily="49" charset="-122"/>
                          <a:ea typeface="仿宋" pitchFamily="49" charset="-122"/>
                        </a:rPr>
                        <a:t>4</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tx1"/>
                          </a:solidFill>
                          <a:effectLst/>
                          <a:latin typeface="仿宋" pitchFamily="49" charset="-122"/>
                          <a:ea typeface="仿宋" pitchFamily="49" charset="-122"/>
                        </a:rPr>
                        <a:t>12%</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tx1"/>
                          </a:solidFill>
                          <a:effectLst/>
                          <a:latin typeface="仿宋" pitchFamily="49" charset="-122"/>
                          <a:ea typeface="仿宋" pitchFamily="49" charset="-122"/>
                        </a:rPr>
                        <a:t>Cache</a:t>
                      </a:r>
                      <a:r>
                        <a:rPr kumimoji="1" lang="zh-CN" altLang="en-US" sz="2000" b="0" i="0" u="none" strike="noStrike" cap="none" normalizeH="0" baseline="0" smtClean="0">
                          <a:ln>
                            <a:noFill/>
                          </a:ln>
                          <a:solidFill>
                            <a:schemeClr val="tx1"/>
                          </a:solidFill>
                          <a:effectLst/>
                          <a:latin typeface="仿宋" pitchFamily="49" charset="-122"/>
                          <a:ea typeface="仿宋" pitchFamily="49" charset="-122"/>
                        </a:rPr>
                        <a:t>缺失访存</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tx1"/>
                          </a:solidFill>
                          <a:effectLst/>
                          <a:latin typeface="仿宋" pitchFamily="49" charset="-122"/>
                          <a:ea typeface="仿宋" pitchFamily="49" charset="-122"/>
                        </a:rPr>
                        <a:t>8</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tx1"/>
                          </a:solidFill>
                          <a:effectLst/>
                          <a:latin typeface="仿宋" pitchFamily="49" charset="-122"/>
                          <a:ea typeface="仿宋" pitchFamily="49" charset="-122"/>
                        </a:rPr>
                        <a:t>10%</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38244" name="Text Box 4"/>
          <p:cNvSpPr txBox="1">
            <a:spLocks noChangeArrowheads="1"/>
          </p:cNvSpPr>
          <p:nvPr/>
        </p:nvSpPr>
        <p:spPr bwMode="auto">
          <a:xfrm>
            <a:off x="395288" y="487905"/>
            <a:ext cx="8568109" cy="1631216"/>
          </a:xfrm>
          <a:prstGeom prst="rect">
            <a:avLst/>
          </a:prstGeom>
          <a:noFill/>
          <a:ln w="9525">
            <a:noFill/>
            <a:miter lim="800000"/>
            <a:headEnd/>
            <a:tailEnd type="none" w="sm" len="sm"/>
          </a:ln>
        </p:spPr>
        <p:txBody>
          <a:bodyPr wrap="square">
            <a:spAutoFit/>
          </a:bodyPr>
          <a:lstStyle/>
          <a:p>
            <a:pPr algn="l">
              <a:lnSpc>
                <a:spcPct val="125000"/>
              </a:lnSpc>
              <a:spcBef>
                <a:spcPct val="50000"/>
              </a:spcBef>
            </a:pPr>
            <a:r>
              <a:rPr lang="zh-CN" altLang="en-US" sz="2600" b="1" i="0" dirty="0">
                <a:solidFill>
                  <a:srgbClr val="000000"/>
                </a:solidFill>
                <a:latin typeface="仿宋" pitchFamily="49" charset="-122"/>
                <a:ea typeface="仿宋" pitchFamily="49" charset="-122"/>
              </a:rPr>
              <a:t>例</a:t>
            </a:r>
            <a:r>
              <a:rPr lang="en-US" altLang="zh-CN" sz="2600" b="1" i="0" dirty="0">
                <a:solidFill>
                  <a:srgbClr val="000000"/>
                </a:solidFill>
                <a:latin typeface="仿宋" pitchFamily="49" charset="-122"/>
                <a:ea typeface="仿宋" pitchFamily="49" charset="-122"/>
              </a:rPr>
              <a:t>1 </a:t>
            </a:r>
            <a:r>
              <a:rPr lang="zh-CN" altLang="en-US" sz="2600" b="1" i="0" dirty="0">
                <a:solidFill>
                  <a:srgbClr val="000000"/>
                </a:solidFill>
                <a:latin typeface="仿宋" pitchFamily="49" charset="-122"/>
                <a:ea typeface="仿宋" pitchFamily="49" charset="-122"/>
              </a:rPr>
              <a:t>假设一台计算机主频为</a:t>
            </a:r>
            <a:r>
              <a:rPr lang="en-US" altLang="zh-CN" sz="2600" b="1" i="0" dirty="0">
                <a:solidFill>
                  <a:srgbClr val="000000"/>
                </a:solidFill>
                <a:latin typeface="仿宋" pitchFamily="49" charset="-122"/>
                <a:ea typeface="仿宋" pitchFamily="49" charset="-122"/>
              </a:rPr>
              <a:t>1GHZ</a:t>
            </a:r>
            <a:r>
              <a:rPr lang="zh-CN" altLang="en-US" sz="2600" b="1" i="0" dirty="0">
                <a:solidFill>
                  <a:srgbClr val="000000"/>
                </a:solidFill>
                <a:latin typeface="仿宋" pitchFamily="49" charset="-122"/>
                <a:ea typeface="仿宋" pitchFamily="49" charset="-122"/>
              </a:rPr>
              <a:t>，在其上运行由</a:t>
            </a:r>
            <a:r>
              <a:rPr lang="en-US" altLang="zh-CN" sz="2600" b="1" i="0" dirty="0">
                <a:solidFill>
                  <a:srgbClr val="000000"/>
                </a:solidFill>
                <a:latin typeface="仿宋" pitchFamily="49" charset="-122"/>
                <a:ea typeface="仿宋" pitchFamily="49" charset="-122"/>
              </a:rPr>
              <a:t>2</a:t>
            </a:r>
            <a:r>
              <a:rPr lang="en-US" altLang="zh-CN" sz="2600" b="1" i="0" dirty="0">
                <a:solidFill>
                  <a:srgbClr val="000000"/>
                </a:solidFill>
                <a:latin typeface="仿宋" pitchFamily="49" charset="-122"/>
                <a:ea typeface="仿宋" pitchFamily="49" charset="-122"/>
                <a:sym typeface="Symbol" pitchFamily="18" charset="2"/>
              </a:rPr>
              <a:t>10</a:t>
            </a:r>
            <a:r>
              <a:rPr lang="en-US" altLang="zh-CN" sz="2600" b="1" i="0" baseline="30000" dirty="0">
                <a:solidFill>
                  <a:srgbClr val="000000"/>
                </a:solidFill>
                <a:latin typeface="仿宋" pitchFamily="49" charset="-122"/>
                <a:ea typeface="仿宋" pitchFamily="49" charset="-122"/>
                <a:sym typeface="Symbol" pitchFamily="18" charset="2"/>
              </a:rPr>
              <a:t>5</a:t>
            </a:r>
            <a:r>
              <a:rPr lang="zh-CN" altLang="en-US" sz="2600" b="1" i="0" dirty="0">
                <a:solidFill>
                  <a:srgbClr val="000000"/>
                </a:solidFill>
                <a:latin typeface="仿宋" pitchFamily="49" charset="-122"/>
                <a:ea typeface="仿宋" pitchFamily="49" charset="-122"/>
              </a:rPr>
              <a:t>条指令组成的目标代码，程序主要由</a:t>
            </a:r>
            <a:r>
              <a:rPr lang="en-US" altLang="zh-CN" sz="2600" b="1" i="0" dirty="0">
                <a:solidFill>
                  <a:srgbClr val="000000"/>
                </a:solidFill>
                <a:latin typeface="仿宋" pitchFamily="49" charset="-122"/>
                <a:ea typeface="仿宋" pitchFamily="49" charset="-122"/>
              </a:rPr>
              <a:t>4</a:t>
            </a:r>
            <a:r>
              <a:rPr lang="zh-CN" altLang="en-US" sz="2600" b="1" i="0" dirty="0">
                <a:solidFill>
                  <a:srgbClr val="000000"/>
                </a:solidFill>
                <a:latin typeface="仿宋" pitchFamily="49" charset="-122"/>
                <a:ea typeface="仿宋" pitchFamily="49" charset="-122"/>
              </a:rPr>
              <a:t>类指令组成，他们所占的比例和各自的</a:t>
            </a:r>
            <a:r>
              <a:rPr lang="en-US" altLang="zh-CN" sz="2600" b="1" i="0" dirty="0">
                <a:solidFill>
                  <a:srgbClr val="000000"/>
                </a:solidFill>
                <a:latin typeface="仿宋" pitchFamily="49" charset="-122"/>
                <a:ea typeface="仿宋" pitchFamily="49" charset="-122"/>
              </a:rPr>
              <a:t>CPI</a:t>
            </a:r>
            <a:r>
              <a:rPr lang="zh-CN" altLang="en-US" sz="2600" b="1" i="0" dirty="0">
                <a:solidFill>
                  <a:srgbClr val="000000"/>
                </a:solidFill>
                <a:latin typeface="仿宋" pitchFamily="49" charset="-122"/>
                <a:ea typeface="仿宋" pitchFamily="49" charset="-122"/>
              </a:rPr>
              <a:t>如下表所示，求程序的</a:t>
            </a:r>
            <a:r>
              <a:rPr lang="en-US" altLang="zh-CN" sz="2600" b="1" i="0" dirty="0">
                <a:solidFill>
                  <a:srgbClr val="000000"/>
                </a:solidFill>
                <a:latin typeface="仿宋" pitchFamily="49" charset="-122"/>
                <a:ea typeface="仿宋" pitchFamily="49" charset="-122"/>
              </a:rPr>
              <a:t>CPI</a:t>
            </a:r>
            <a:r>
              <a:rPr lang="zh-CN" altLang="en-US" sz="2600" b="1" i="0" dirty="0">
                <a:solidFill>
                  <a:srgbClr val="000000"/>
                </a:solidFill>
                <a:latin typeface="仿宋" pitchFamily="49" charset="-122"/>
                <a:ea typeface="仿宋" pitchFamily="49" charset="-122"/>
              </a:rPr>
              <a:t>和</a:t>
            </a:r>
            <a:r>
              <a:rPr lang="en-US" altLang="zh-CN" sz="2600" b="1" i="0" dirty="0">
                <a:solidFill>
                  <a:srgbClr val="000000"/>
                </a:solidFill>
                <a:latin typeface="仿宋" pitchFamily="49" charset="-122"/>
                <a:ea typeface="仿宋" pitchFamily="49" charset="-122"/>
              </a:rPr>
              <a:t>MIPS</a:t>
            </a:r>
            <a:r>
              <a:rPr lang="zh-CN" altLang="en-US" sz="2800" b="1" i="0" dirty="0">
                <a:solidFill>
                  <a:srgbClr val="000000"/>
                </a:solidFill>
                <a:latin typeface="仿宋" pitchFamily="49" charset="-122"/>
                <a:ea typeface="仿宋" pitchFamily="49" charset="-122"/>
              </a:rPr>
              <a:t>。</a:t>
            </a:r>
          </a:p>
        </p:txBody>
      </p:sp>
      <p:sp>
        <p:nvSpPr>
          <p:cNvPr id="154655" name="Text Box 31"/>
          <p:cNvSpPr txBox="1">
            <a:spLocks noChangeArrowheads="1"/>
          </p:cNvSpPr>
          <p:nvPr/>
        </p:nvSpPr>
        <p:spPr bwMode="auto">
          <a:xfrm>
            <a:off x="0" y="5078883"/>
            <a:ext cx="8208963" cy="1014413"/>
          </a:xfrm>
          <a:prstGeom prst="rect">
            <a:avLst/>
          </a:prstGeom>
          <a:noFill/>
          <a:ln w="9525">
            <a:noFill/>
            <a:miter lim="800000"/>
            <a:headEnd/>
            <a:tailEnd type="none" w="sm" len="sm"/>
          </a:ln>
        </p:spPr>
        <p:txBody>
          <a:bodyPr>
            <a:spAutoFit/>
          </a:bodyPr>
          <a:lstStyle/>
          <a:p>
            <a:pPr>
              <a:spcBef>
                <a:spcPct val="50000"/>
              </a:spcBef>
            </a:pPr>
            <a:r>
              <a:rPr lang="zh-CN" altLang="en-US" sz="2400" i="0" dirty="0">
                <a:solidFill>
                  <a:srgbClr val="000000"/>
                </a:solidFill>
                <a:latin typeface="Times New Roman" pitchFamily="18" charset="0"/>
              </a:rPr>
              <a:t>解：   </a:t>
            </a:r>
            <a:r>
              <a:rPr lang="en-US" altLang="zh-CN" sz="2400" i="0" dirty="0">
                <a:solidFill>
                  <a:srgbClr val="000000"/>
                </a:solidFill>
                <a:latin typeface="Times New Roman" pitchFamily="18" charset="0"/>
              </a:rPr>
              <a:t>CPI = 1*60% + 2*18% + 4*12% +8*10% = 2.24</a:t>
            </a:r>
          </a:p>
          <a:p>
            <a:pPr>
              <a:spcBef>
                <a:spcPct val="50000"/>
              </a:spcBef>
            </a:pPr>
            <a:r>
              <a:rPr lang="en-US" altLang="zh-CN" sz="2400" i="0" dirty="0">
                <a:solidFill>
                  <a:srgbClr val="000000"/>
                </a:solidFill>
                <a:latin typeface="Times New Roman" pitchFamily="18" charset="0"/>
              </a:rPr>
              <a:t>           MIPS = f/(CPI * 10 </a:t>
            </a:r>
            <a:r>
              <a:rPr lang="en-US" altLang="zh-CN" sz="2400" i="0" baseline="30000" dirty="0">
                <a:solidFill>
                  <a:srgbClr val="000000"/>
                </a:solidFill>
                <a:latin typeface="Times New Roman" pitchFamily="18" charset="0"/>
              </a:rPr>
              <a:t>6</a:t>
            </a:r>
            <a:r>
              <a:rPr lang="en-US" altLang="zh-CN" sz="2400" i="0" dirty="0">
                <a:solidFill>
                  <a:srgbClr val="000000"/>
                </a:solidFill>
                <a:latin typeface="Times New Roman" pitchFamily="18" charset="0"/>
              </a:rPr>
              <a:t>) = 1*10</a:t>
            </a:r>
            <a:r>
              <a:rPr lang="en-US" altLang="zh-CN" sz="2400" i="0" baseline="30000" dirty="0">
                <a:solidFill>
                  <a:srgbClr val="000000"/>
                </a:solidFill>
                <a:latin typeface="Times New Roman" pitchFamily="18" charset="0"/>
              </a:rPr>
              <a:t> 9</a:t>
            </a:r>
            <a:r>
              <a:rPr lang="en-US" altLang="zh-CN" sz="2400" i="0" dirty="0">
                <a:solidFill>
                  <a:srgbClr val="000000"/>
                </a:solidFill>
                <a:latin typeface="Times New Roman" pitchFamily="18" charset="0"/>
              </a:rPr>
              <a:t>/ (2.24 *10</a:t>
            </a:r>
            <a:r>
              <a:rPr lang="en-US" altLang="zh-CN" sz="2400" i="0" baseline="30000" dirty="0">
                <a:solidFill>
                  <a:srgbClr val="000000"/>
                </a:solidFill>
                <a:latin typeface="Times New Roman" pitchFamily="18" charset="0"/>
              </a:rPr>
              <a:t>6 </a:t>
            </a:r>
            <a:r>
              <a:rPr lang="en-US" altLang="zh-CN" sz="2400" i="0" dirty="0">
                <a:solidFill>
                  <a:srgbClr val="000000"/>
                </a:solidFill>
                <a:latin typeface="Times New Roman" pitchFamily="18" charset="0"/>
              </a:rPr>
              <a:t>) = 446.4</a:t>
            </a:r>
          </a:p>
        </p:txBody>
      </p:sp>
      <p:sp>
        <p:nvSpPr>
          <p:cNvPr id="6"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139</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4655">
                                            <p:txEl>
                                              <p:pRg st="0" end="0"/>
                                            </p:txEl>
                                          </p:spTgt>
                                        </p:tgtEl>
                                        <p:attrNameLst>
                                          <p:attrName>style.visibility</p:attrName>
                                        </p:attrNameLst>
                                      </p:cBhvr>
                                      <p:to>
                                        <p:strVal val="visible"/>
                                      </p:to>
                                    </p:set>
                                    <p:animEffect transition="in" filter="wipe(left)">
                                      <p:cBhvr>
                                        <p:cTn id="7" dur="500"/>
                                        <p:tgtEl>
                                          <p:spTgt spid="1546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4655">
                                            <p:txEl>
                                              <p:pRg st="1" end="1"/>
                                            </p:txEl>
                                          </p:spTgt>
                                        </p:tgtEl>
                                        <p:attrNameLst>
                                          <p:attrName>style.visibility</p:attrName>
                                        </p:attrNameLst>
                                      </p:cBhvr>
                                      <p:to>
                                        <p:strVal val="visible"/>
                                      </p:to>
                                    </p:set>
                                    <p:animEffect transition="in" filter="wipe(left)">
                                      <p:cBhvr>
                                        <p:cTn id="12" dur="500"/>
                                        <p:tgtEl>
                                          <p:spTgt spid="15465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55"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altLang="zh-CN" dirty="0" smtClean="0"/>
              <a:t>1673</a:t>
            </a:r>
            <a:r>
              <a:rPr lang="zh-CN" altLang="en-US" dirty="0" smtClean="0"/>
              <a:t>年  </a:t>
            </a:r>
            <a:r>
              <a:rPr lang="en-US" altLang="zh-CN" dirty="0" err="1" smtClean="0"/>
              <a:t>G.Leibnitz</a:t>
            </a:r>
            <a:r>
              <a:rPr lang="zh-CN" altLang="en-US" dirty="0" smtClean="0"/>
              <a:t>乘法机器</a:t>
            </a:r>
          </a:p>
        </p:txBody>
      </p:sp>
      <p:pic>
        <p:nvPicPr>
          <p:cNvPr id="476166" name="Picture 6" descr="1-20"/>
          <p:cNvPicPr>
            <a:picLocks noGrp="1" noChangeAspect="1" noChangeArrowheads="1"/>
          </p:cNvPicPr>
          <p:nvPr>
            <p:ph sz="quarter" idx="1"/>
          </p:nvPr>
        </p:nvPicPr>
        <p:blipFill>
          <a:blip r:embed="rId3" cstate="print"/>
          <a:srcRect/>
          <a:stretch>
            <a:fillRect/>
          </a:stretch>
        </p:blipFill>
        <p:spPr>
          <a:xfrm>
            <a:off x="164520" y="1344438"/>
            <a:ext cx="1428750" cy="1933575"/>
          </a:xfrm>
          <a:noFill/>
        </p:spPr>
      </p:pic>
      <p:sp>
        <p:nvSpPr>
          <p:cNvPr id="476167" name="Rectangle 7"/>
          <p:cNvSpPr>
            <a:spLocks noGrp="1" noChangeArrowheads="1"/>
          </p:cNvSpPr>
          <p:nvPr>
            <p:ph type="body" sz="half" idx="3"/>
          </p:nvPr>
        </p:nvSpPr>
        <p:spPr>
          <a:xfrm>
            <a:off x="323528" y="3717032"/>
            <a:ext cx="8274348" cy="2664296"/>
          </a:xfrm>
        </p:spPr>
        <p:txBody>
          <a:bodyPr/>
          <a:lstStyle/>
          <a:p>
            <a:pPr eaLnBrk="1" hangingPunct="1">
              <a:lnSpc>
                <a:spcPct val="120000"/>
              </a:lnSpc>
            </a:pPr>
            <a:r>
              <a:rPr lang="en-US" altLang="zh-CN" sz="2200" dirty="0" smtClean="0"/>
              <a:t>1673</a:t>
            </a:r>
            <a:r>
              <a:rPr lang="zh-CN" altLang="en-US" sz="2200" dirty="0" smtClean="0"/>
              <a:t>年，德国数学家莱布尼兹发明乘法机，</a:t>
            </a:r>
          </a:p>
          <a:p>
            <a:pPr eaLnBrk="1" hangingPunct="1">
              <a:lnSpc>
                <a:spcPct val="120000"/>
              </a:lnSpc>
            </a:pPr>
            <a:r>
              <a:rPr lang="zh-CN" altLang="en-US" sz="2200" dirty="0" smtClean="0"/>
              <a:t>步进轮可利用多次加法完成乘法</a:t>
            </a:r>
          </a:p>
          <a:p>
            <a:pPr eaLnBrk="1" hangingPunct="1">
              <a:lnSpc>
                <a:spcPct val="120000"/>
              </a:lnSpc>
            </a:pPr>
            <a:r>
              <a:rPr lang="zh-CN" altLang="en-US" sz="2200" dirty="0" smtClean="0"/>
              <a:t>可以运行完整四则运算。</a:t>
            </a:r>
          </a:p>
          <a:p>
            <a:pPr eaLnBrk="1" hangingPunct="1">
              <a:lnSpc>
                <a:spcPct val="120000"/>
              </a:lnSpc>
            </a:pPr>
            <a:r>
              <a:rPr lang="zh-CN" altLang="en-US" sz="2200" dirty="0" smtClean="0"/>
              <a:t>提出了</a:t>
            </a:r>
            <a:r>
              <a:rPr lang="zh-CN" altLang="en-US" sz="2200" dirty="0" smtClean="0">
                <a:latin typeface="宋体" pitchFamily="2" charset="-122"/>
              </a:rPr>
              <a:t>“</a:t>
            </a:r>
            <a:r>
              <a:rPr lang="zh-CN" altLang="en-US" sz="2200" dirty="0" smtClean="0">
                <a:solidFill>
                  <a:schemeClr val="accent2"/>
                </a:solidFill>
              </a:rPr>
              <a:t>可以用机械代替人进行繁琐重复的计算工作</a:t>
            </a:r>
            <a:r>
              <a:rPr lang="zh-CN" altLang="en-US" sz="2200" dirty="0" smtClean="0">
                <a:latin typeface="宋体" pitchFamily="2" charset="-122"/>
              </a:rPr>
              <a:t>”</a:t>
            </a:r>
            <a:r>
              <a:rPr lang="zh-CN" altLang="en-US" sz="2200" dirty="0" smtClean="0"/>
              <a:t>的伟大思想。</a:t>
            </a:r>
          </a:p>
          <a:p>
            <a:pPr eaLnBrk="1" hangingPunct="1">
              <a:lnSpc>
                <a:spcPct val="110000"/>
              </a:lnSpc>
            </a:pPr>
            <a:endParaRPr lang="en-US" altLang="zh-CN" sz="2200" dirty="0" smtClean="0"/>
          </a:p>
        </p:txBody>
      </p:sp>
      <p:pic>
        <p:nvPicPr>
          <p:cNvPr id="476168" name="Picture 8" descr="1-21"/>
          <p:cNvPicPr>
            <a:picLocks noChangeAspect="1" noChangeArrowheads="1"/>
          </p:cNvPicPr>
          <p:nvPr/>
        </p:nvPicPr>
        <p:blipFill>
          <a:blip r:embed="rId4" cstate="print"/>
          <a:srcRect/>
          <a:stretch>
            <a:fillRect/>
          </a:stretch>
        </p:blipFill>
        <p:spPr bwMode="auto">
          <a:xfrm>
            <a:off x="7164288" y="1333797"/>
            <a:ext cx="1895611" cy="1944216"/>
          </a:xfrm>
          <a:prstGeom prst="rect">
            <a:avLst/>
          </a:prstGeom>
          <a:noFill/>
          <a:ln w="25400" algn="ctr">
            <a:noFill/>
            <a:miter lim="800000"/>
            <a:headEnd/>
            <a:tailEnd/>
          </a:ln>
        </p:spPr>
      </p:pic>
      <p:sp>
        <p:nvSpPr>
          <p:cNvPr id="9"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14</a:t>
            </a:fld>
            <a:r>
              <a:rPr lang="en-US" altLang="zh-CN" sz="1400" dirty="0" smtClean="0">
                <a:solidFill>
                  <a:srgbClr val="0D7157"/>
                </a:solidFill>
              </a:rPr>
              <a:t>- </a:t>
            </a:r>
            <a:endParaRPr lang="en-US" altLang="zh-CN" sz="1400" dirty="0">
              <a:solidFill>
                <a:srgbClr val="0D7157"/>
              </a:solidFill>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9672" y="1340768"/>
            <a:ext cx="5544616" cy="19243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76166"/>
                                        </p:tgtEl>
                                        <p:attrNameLst>
                                          <p:attrName>style.visibility</p:attrName>
                                        </p:attrNameLst>
                                      </p:cBhvr>
                                      <p:to>
                                        <p:strVal val="visible"/>
                                      </p:to>
                                    </p:set>
                                    <p:anim calcmode="lin" valueType="num">
                                      <p:cBhvr additive="base">
                                        <p:cTn id="7" dur="500" fill="hold"/>
                                        <p:tgtEl>
                                          <p:spTgt spid="476166"/>
                                        </p:tgtEl>
                                        <p:attrNameLst>
                                          <p:attrName>ppt_x</p:attrName>
                                        </p:attrNameLst>
                                      </p:cBhvr>
                                      <p:tavLst>
                                        <p:tav tm="0">
                                          <p:val>
                                            <p:strVal val="#ppt_x"/>
                                          </p:val>
                                        </p:tav>
                                        <p:tav tm="100000">
                                          <p:val>
                                            <p:strVal val="#ppt_x"/>
                                          </p:val>
                                        </p:tav>
                                      </p:tavLst>
                                    </p:anim>
                                    <p:anim calcmode="lin" valueType="num">
                                      <p:cBhvr additive="base">
                                        <p:cTn id="8" dur="500" fill="hold"/>
                                        <p:tgtEl>
                                          <p:spTgt spid="47616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76168"/>
                                        </p:tgtEl>
                                        <p:attrNameLst>
                                          <p:attrName>style.visibility</p:attrName>
                                        </p:attrNameLst>
                                      </p:cBhvr>
                                      <p:to>
                                        <p:strVal val="visible"/>
                                      </p:to>
                                    </p:set>
                                    <p:anim calcmode="lin" valueType="num">
                                      <p:cBhvr additive="base">
                                        <p:cTn id="13" dur="500" fill="hold"/>
                                        <p:tgtEl>
                                          <p:spTgt spid="476168"/>
                                        </p:tgtEl>
                                        <p:attrNameLst>
                                          <p:attrName>ppt_x</p:attrName>
                                        </p:attrNameLst>
                                      </p:cBhvr>
                                      <p:tavLst>
                                        <p:tav tm="0">
                                          <p:val>
                                            <p:strVal val="#ppt_x"/>
                                          </p:val>
                                        </p:tav>
                                        <p:tav tm="100000">
                                          <p:val>
                                            <p:strVal val="#ppt_x"/>
                                          </p:val>
                                        </p:tav>
                                      </p:tavLst>
                                    </p:anim>
                                    <p:anim calcmode="lin" valueType="num">
                                      <p:cBhvr additive="base">
                                        <p:cTn id="14" dur="500" fill="hold"/>
                                        <p:tgtEl>
                                          <p:spTgt spid="47616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76167">
                                            <p:txEl>
                                              <p:pRg st="0" end="0"/>
                                            </p:txEl>
                                          </p:spTgt>
                                        </p:tgtEl>
                                        <p:attrNameLst>
                                          <p:attrName>style.visibility</p:attrName>
                                        </p:attrNameLst>
                                      </p:cBhvr>
                                      <p:to>
                                        <p:strVal val="visible"/>
                                      </p:to>
                                    </p:set>
                                    <p:anim calcmode="lin" valueType="num">
                                      <p:cBhvr additive="base">
                                        <p:cTn id="19" dur="500" fill="hold"/>
                                        <p:tgtEl>
                                          <p:spTgt spid="47616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761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76167">
                                            <p:txEl>
                                              <p:pRg st="1" end="1"/>
                                            </p:txEl>
                                          </p:spTgt>
                                        </p:tgtEl>
                                        <p:attrNameLst>
                                          <p:attrName>style.visibility</p:attrName>
                                        </p:attrNameLst>
                                      </p:cBhvr>
                                      <p:to>
                                        <p:strVal val="visible"/>
                                      </p:to>
                                    </p:set>
                                    <p:anim calcmode="lin" valueType="num">
                                      <p:cBhvr additive="base">
                                        <p:cTn id="25" dur="500" fill="hold"/>
                                        <p:tgtEl>
                                          <p:spTgt spid="47616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761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76167">
                                            <p:txEl>
                                              <p:pRg st="2" end="2"/>
                                            </p:txEl>
                                          </p:spTgt>
                                        </p:tgtEl>
                                        <p:attrNameLst>
                                          <p:attrName>style.visibility</p:attrName>
                                        </p:attrNameLst>
                                      </p:cBhvr>
                                      <p:to>
                                        <p:strVal val="visible"/>
                                      </p:to>
                                    </p:set>
                                    <p:anim calcmode="lin" valueType="num">
                                      <p:cBhvr additive="base">
                                        <p:cTn id="31" dur="500" fill="hold"/>
                                        <p:tgtEl>
                                          <p:spTgt spid="476167">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761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76167">
                                            <p:txEl>
                                              <p:pRg st="3" end="3"/>
                                            </p:txEl>
                                          </p:spTgt>
                                        </p:tgtEl>
                                        <p:attrNameLst>
                                          <p:attrName>style.visibility</p:attrName>
                                        </p:attrNameLst>
                                      </p:cBhvr>
                                      <p:to>
                                        <p:strVal val="visible"/>
                                      </p:to>
                                    </p:set>
                                    <p:anim calcmode="lin" valueType="num">
                                      <p:cBhvr additive="base">
                                        <p:cTn id="37" dur="500" fill="hold"/>
                                        <p:tgtEl>
                                          <p:spTgt spid="476167">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7616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167"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标题 1"/>
          <p:cNvSpPr>
            <a:spLocks noGrp="1"/>
          </p:cNvSpPr>
          <p:nvPr>
            <p:ph type="title"/>
          </p:nvPr>
        </p:nvSpPr>
        <p:spPr/>
        <p:txBody>
          <a:bodyPr/>
          <a:lstStyle/>
          <a:p>
            <a:r>
              <a:rPr lang="en-US" altLang="zh-CN" sz="3200" smtClean="0"/>
              <a:t>MFLOPS</a:t>
            </a:r>
            <a:r>
              <a:rPr lang="en-US" altLang="zh-CN" sz="1800" smtClean="0"/>
              <a:t>   (Million Floating-Point Operations Per Second) </a:t>
            </a:r>
            <a:endParaRPr lang="zh-CN" altLang="en-US" smtClean="0"/>
          </a:p>
        </p:txBody>
      </p:sp>
      <p:sp>
        <p:nvSpPr>
          <p:cNvPr id="137219" name="内容占位符 2"/>
          <p:cNvSpPr>
            <a:spLocks noGrp="1"/>
          </p:cNvSpPr>
          <p:nvPr>
            <p:ph idx="1"/>
          </p:nvPr>
        </p:nvSpPr>
        <p:spPr/>
        <p:txBody>
          <a:bodyPr/>
          <a:lstStyle/>
          <a:p>
            <a:pPr>
              <a:lnSpc>
                <a:spcPct val="125000"/>
              </a:lnSpc>
            </a:pPr>
            <a:r>
              <a:rPr lang="zh-CN" altLang="en-US" dirty="0" smtClean="0">
                <a:solidFill>
                  <a:srgbClr val="000000"/>
                </a:solidFill>
                <a:latin typeface="Times New Roman" pitchFamily="18" charset="0"/>
              </a:rPr>
              <a:t>描述计算机每秒钟执行浮点操作的次数，而不是</a:t>
            </a:r>
            <a:r>
              <a:rPr lang="en-US" altLang="zh-CN" dirty="0" smtClean="0">
                <a:solidFill>
                  <a:srgbClr val="000000"/>
                </a:solidFill>
                <a:latin typeface="Times New Roman" pitchFamily="18" charset="0"/>
              </a:rPr>
              <a:t>MIPS</a:t>
            </a:r>
            <a:r>
              <a:rPr lang="zh-CN" altLang="en-US" dirty="0" smtClean="0">
                <a:solidFill>
                  <a:srgbClr val="000000"/>
                </a:solidFill>
                <a:latin typeface="Times New Roman" pitchFamily="18" charset="0"/>
              </a:rPr>
              <a:t>所衡量的单位时间内执行的指令条数。</a:t>
            </a:r>
          </a:p>
          <a:p>
            <a:pPr>
              <a:lnSpc>
                <a:spcPct val="125000"/>
              </a:lnSpc>
            </a:pPr>
            <a:r>
              <a:rPr lang="en-US" altLang="zh-CN" dirty="0" smtClean="0">
                <a:solidFill>
                  <a:srgbClr val="000000"/>
                </a:solidFill>
                <a:latin typeface="Times New Roman" pitchFamily="18" charset="0"/>
              </a:rPr>
              <a:t>MFLOPS = </a:t>
            </a:r>
            <a:r>
              <a:rPr lang="zh-CN" altLang="en-US" dirty="0" smtClean="0">
                <a:solidFill>
                  <a:srgbClr val="000000"/>
                </a:solidFill>
                <a:latin typeface="Times New Roman" pitchFamily="18" charset="0"/>
              </a:rPr>
              <a:t>程序中的浮点运算次数</a:t>
            </a:r>
            <a:r>
              <a:rPr lang="en-US" altLang="zh-CN" dirty="0" smtClean="0">
                <a:solidFill>
                  <a:srgbClr val="000000"/>
                </a:solidFill>
                <a:latin typeface="Times New Roman" pitchFamily="18" charset="0"/>
              </a:rPr>
              <a:t>/(</a:t>
            </a:r>
            <a:r>
              <a:rPr lang="zh-CN" altLang="en-US" dirty="0" smtClean="0">
                <a:solidFill>
                  <a:srgbClr val="000000"/>
                </a:solidFill>
                <a:latin typeface="Times New Roman" pitchFamily="18" charset="0"/>
              </a:rPr>
              <a:t>执行时间 </a:t>
            </a:r>
            <a:r>
              <a:rPr lang="zh-CN" altLang="en-US" dirty="0" smtClean="0">
                <a:solidFill>
                  <a:srgbClr val="000000"/>
                </a:solidFill>
                <a:latin typeface="Times New Roman" pitchFamily="18" charset="0"/>
                <a:sym typeface="Symbol" pitchFamily="18" charset="2"/>
              </a:rPr>
              <a:t></a:t>
            </a:r>
            <a:r>
              <a:rPr lang="zh-CN" altLang="en-US" dirty="0" smtClean="0">
                <a:solidFill>
                  <a:srgbClr val="000000"/>
                </a:solidFill>
                <a:latin typeface="Times New Roman" pitchFamily="18" charset="0"/>
              </a:rPr>
              <a:t> </a:t>
            </a:r>
            <a:r>
              <a:rPr lang="en-US" altLang="zh-CN" dirty="0" smtClean="0">
                <a:solidFill>
                  <a:srgbClr val="000000"/>
                </a:solidFill>
                <a:latin typeface="Times New Roman" pitchFamily="18" charset="0"/>
              </a:rPr>
              <a:t>10</a:t>
            </a:r>
            <a:r>
              <a:rPr lang="en-US" altLang="zh-CN" baseline="30000" dirty="0" smtClean="0">
                <a:solidFill>
                  <a:srgbClr val="000000"/>
                </a:solidFill>
                <a:latin typeface="Times New Roman" pitchFamily="18" charset="0"/>
              </a:rPr>
              <a:t>6</a:t>
            </a:r>
            <a:r>
              <a:rPr lang="en-US" altLang="zh-CN" dirty="0" smtClean="0">
                <a:solidFill>
                  <a:srgbClr val="000000"/>
                </a:solidFill>
                <a:latin typeface="Times New Roman" pitchFamily="18" charset="0"/>
              </a:rPr>
              <a:t> </a:t>
            </a:r>
            <a:r>
              <a:rPr lang="zh-CN" altLang="en-US" dirty="0" smtClean="0">
                <a:solidFill>
                  <a:srgbClr val="000000"/>
                </a:solidFill>
                <a:latin typeface="Times New Roman" pitchFamily="18" charset="0"/>
              </a:rPr>
              <a:t>）</a:t>
            </a:r>
            <a:r>
              <a:rPr lang="zh-CN" altLang="en-US" dirty="0" smtClean="0">
                <a:solidFill>
                  <a:srgbClr val="000000"/>
                </a:solidFill>
              </a:rPr>
              <a:t> </a:t>
            </a:r>
          </a:p>
          <a:p>
            <a:endParaRPr lang="zh-CN" altLang="en-US" dirty="0" smtClean="0"/>
          </a:p>
        </p:txBody>
      </p:sp>
      <p:sp>
        <p:nvSpPr>
          <p:cNvPr id="4"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140</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Grp="1" noChangeArrowheads="1"/>
          </p:cNvSpPr>
          <p:nvPr>
            <p:ph type="title"/>
          </p:nvPr>
        </p:nvSpPr>
        <p:spPr>
          <a:xfrm>
            <a:off x="457200" y="98425"/>
            <a:ext cx="8229600" cy="561975"/>
          </a:xfrm>
        </p:spPr>
        <p:txBody>
          <a:bodyPr/>
          <a:lstStyle/>
          <a:p>
            <a:r>
              <a:rPr lang="zh-CN" altLang="en-US" dirty="0" smtClean="0"/>
              <a:t>天河</a:t>
            </a:r>
            <a:r>
              <a:rPr lang="en-US" altLang="zh-CN" dirty="0" smtClean="0"/>
              <a:t>----</a:t>
            </a:r>
            <a:r>
              <a:rPr lang="zh-CN" altLang="en-US" dirty="0" smtClean="0"/>
              <a:t>全球超级计算机</a:t>
            </a:r>
            <a:r>
              <a:rPr lang="en-US" altLang="zh-CN" dirty="0" smtClean="0"/>
              <a:t>500</a:t>
            </a:r>
            <a:r>
              <a:rPr lang="zh-CN" altLang="en-US" dirty="0" smtClean="0"/>
              <a:t>强之首</a:t>
            </a:r>
          </a:p>
        </p:txBody>
      </p:sp>
      <p:sp>
        <p:nvSpPr>
          <p:cNvPr id="586755" name="Rectangle 3"/>
          <p:cNvSpPr>
            <a:spLocks noGrp="1" noChangeArrowheads="1"/>
          </p:cNvSpPr>
          <p:nvPr>
            <p:ph type="body" idx="1"/>
          </p:nvPr>
        </p:nvSpPr>
        <p:spPr/>
        <p:txBody>
          <a:bodyPr/>
          <a:lstStyle/>
          <a:p>
            <a:pPr>
              <a:lnSpc>
                <a:spcPct val="125000"/>
              </a:lnSpc>
              <a:spcBef>
                <a:spcPct val="40000"/>
              </a:spcBef>
            </a:pPr>
            <a:r>
              <a:rPr lang="en-US" altLang="zh-CN" dirty="0" smtClean="0">
                <a:latin typeface="微软雅黑" panose="020B0503020204020204" pitchFamily="34" charset="-122"/>
                <a:ea typeface="微软雅黑" panose="020B0503020204020204" pitchFamily="34" charset="-122"/>
              </a:rPr>
              <a:t>2014</a:t>
            </a:r>
            <a:r>
              <a:rPr lang="zh-CN" altLang="en-US" dirty="0" smtClean="0">
                <a:latin typeface="微软雅黑" panose="020B0503020204020204" pitchFamily="34" charset="-122"/>
                <a:ea typeface="微软雅黑" panose="020B0503020204020204" pitchFamily="34" charset="-122"/>
              </a:rPr>
              <a:t>年</a:t>
            </a:r>
            <a:r>
              <a:rPr lang="en-US" altLang="zh-CN" dirty="0" smtClean="0">
                <a:latin typeface="微软雅黑" panose="020B0503020204020204" pitchFamily="34" charset="-122"/>
                <a:ea typeface="微软雅黑" panose="020B0503020204020204" pitchFamily="34" charset="-122"/>
              </a:rPr>
              <a:t>11</a:t>
            </a:r>
            <a:r>
              <a:rPr lang="zh-CN" altLang="en-US" dirty="0" smtClean="0">
                <a:latin typeface="微软雅黑" panose="020B0503020204020204" pitchFamily="34" charset="-122"/>
                <a:ea typeface="微软雅黑" panose="020B0503020204020204" pitchFamily="34" charset="-122"/>
              </a:rPr>
              <a:t>月</a:t>
            </a:r>
            <a:r>
              <a:rPr lang="en-US" altLang="zh-CN" dirty="0" smtClean="0">
                <a:latin typeface="微软雅黑" panose="020B0503020204020204" pitchFamily="34" charset="-122"/>
                <a:ea typeface="微软雅黑" panose="020B0503020204020204" pitchFamily="34" charset="-122"/>
              </a:rPr>
              <a:t>17</a:t>
            </a:r>
            <a:r>
              <a:rPr lang="zh-CN" altLang="en-US" dirty="0" smtClean="0">
                <a:latin typeface="微软雅黑" panose="020B0503020204020204" pitchFamily="34" charset="-122"/>
                <a:ea typeface="微软雅黑" panose="020B0503020204020204" pitchFamily="34" charset="-122"/>
              </a:rPr>
              <a:t>日，中国国防科技大学研制的“天河二号”超级计算机，以</a:t>
            </a:r>
            <a:r>
              <a:rPr lang="zh-CN" altLang="en-US" dirty="0" smtClean="0">
                <a:solidFill>
                  <a:srgbClr val="FF0000"/>
                </a:solidFill>
                <a:latin typeface="微软雅黑" panose="020B0503020204020204" pitchFamily="34" charset="-122"/>
                <a:ea typeface="微软雅黑" panose="020B0503020204020204" pitchFamily="34" charset="-122"/>
              </a:rPr>
              <a:t>每秒</a:t>
            </a:r>
            <a:r>
              <a:rPr lang="en-US" altLang="zh-CN" dirty="0" smtClean="0">
                <a:solidFill>
                  <a:srgbClr val="FF0000"/>
                </a:solidFill>
                <a:latin typeface="微软雅黑" panose="020B0503020204020204" pitchFamily="34" charset="-122"/>
                <a:ea typeface="微软雅黑" panose="020B0503020204020204" pitchFamily="34" charset="-122"/>
              </a:rPr>
              <a:t>33.86</a:t>
            </a:r>
            <a:r>
              <a:rPr lang="zh-CN" altLang="en-US" dirty="0" smtClean="0">
                <a:solidFill>
                  <a:srgbClr val="FF0000"/>
                </a:solidFill>
                <a:latin typeface="微软雅黑" panose="020B0503020204020204" pitchFamily="34" charset="-122"/>
                <a:ea typeface="微软雅黑" panose="020B0503020204020204" pitchFamily="34" charset="-122"/>
              </a:rPr>
              <a:t>千万亿次的浮点运算速度</a:t>
            </a:r>
            <a:r>
              <a:rPr lang="zh-CN" altLang="en-US" dirty="0" smtClean="0">
                <a:latin typeface="微软雅黑" panose="020B0503020204020204" pitchFamily="34" charset="-122"/>
                <a:ea typeface="微软雅黑" panose="020B0503020204020204" pitchFamily="34" charset="-122"/>
              </a:rPr>
              <a:t>获得四连冠。美国能源部下属橡树岭国家实验室的“泰坦”则连续</a:t>
            </a:r>
            <a:r>
              <a:rPr lang="en-US" altLang="zh-CN"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次屈居亚军，其</a:t>
            </a:r>
            <a:r>
              <a:rPr lang="zh-CN" altLang="en-US" dirty="0" smtClean="0">
                <a:solidFill>
                  <a:srgbClr val="FF0000"/>
                </a:solidFill>
                <a:latin typeface="微软雅黑" panose="020B0503020204020204" pitchFamily="34" charset="-122"/>
                <a:ea typeface="微软雅黑" panose="020B0503020204020204" pitchFamily="34" charset="-122"/>
              </a:rPr>
              <a:t>浮点运算速度为每秒</a:t>
            </a:r>
            <a:r>
              <a:rPr lang="en-US" altLang="zh-CN" dirty="0" smtClean="0">
                <a:solidFill>
                  <a:srgbClr val="FF0000"/>
                </a:solidFill>
                <a:latin typeface="微软雅黑" panose="020B0503020204020204" pitchFamily="34" charset="-122"/>
                <a:ea typeface="微软雅黑" panose="020B0503020204020204" pitchFamily="34" charset="-122"/>
              </a:rPr>
              <a:t>17.59</a:t>
            </a:r>
            <a:r>
              <a:rPr lang="zh-CN" altLang="en-US" dirty="0" smtClean="0">
                <a:solidFill>
                  <a:srgbClr val="FF0000"/>
                </a:solidFill>
                <a:latin typeface="微软雅黑" panose="020B0503020204020204" pitchFamily="34" charset="-122"/>
                <a:ea typeface="微软雅黑" panose="020B0503020204020204" pitchFamily="34" charset="-122"/>
              </a:rPr>
              <a:t>千万亿次</a:t>
            </a:r>
            <a:r>
              <a:rPr lang="zh-CN" altLang="en-US" dirty="0" smtClean="0">
                <a:latin typeface="微软雅黑" panose="020B0503020204020204" pitchFamily="34" charset="-122"/>
                <a:ea typeface="微软雅黑" panose="020B0503020204020204" pitchFamily="34" charset="-122"/>
              </a:rPr>
              <a:t>。    </a:t>
            </a:r>
            <a:endParaRPr lang="en-US" altLang="zh-CN" dirty="0" smtClean="0">
              <a:latin typeface="微软雅黑" panose="020B0503020204020204" pitchFamily="34" charset="-122"/>
              <a:ea typeface="微软雅黑" panose="020B0503020204020204" pitchFamily="34" charset="-122"/>
            </a:endParaRPr>
          </a:p>
          <a:p>
            <a:r>
              <a:rPr lang="en-US" altLang="zh-CN" dirty="0" smtClean="0"/>
              <a:t>2015</a:t>
            </a:r>
            <a:r>
              <a:rPr lang="zh-CN" altLang="en-US" dirty="0" smtClean="0"/>
              <a:t>年</a:t>
            </a:r>
            <a:r>
              <a:rPr lang="en-US" altLang="zh-CN" dirty="0" smtClean="0"/>
              <a:t>7</a:t>
            </a:r>
            <a:r>
              <a:rPr lang="zh-CN" altLang="en-US" dirty="0" smtClean="0"/>
              <a:t>月</a:t>
            </a:r>
            <a:r>
              <a:rPr lang="en-US" altLang="zh-CN" dirty="0" smtClean="0"/>
              <a:t>13</a:t>
            </a:r>
            <a:r>
              <a:rPr lang="zh-CN" altLang="en-US" dirty="0" smtClean="0"/>
              <a:t>日，天河</a:t>
            </a:r>
            <a:r>
              <a:rPr lang="zh-CN" altLang="en-US" dirty="0"/>
              <a:t>二号</a:t>
            </a:r>
            <a:r>
              <a:rPr lang="zh-CN" altLang="en-US" dirty="0" smtClean="0"/>
              <a:t>超再次</a:t>
            </a:r>
            <a:r>
              <a:rPr lang="zh-CN" altLang="en-US" dirty="0"/>
              <a:t>位居第一</a:t>
            </a:r>
            <a:r>
              <a:rPr lang="zh-CN" altLang="en-US" dirty="0" smtClean="0"/>
              <a:t>。连续</a:t>
            </a:r>
            <a:r>
              <a:rPr lang="en-US" altLang="zh-CN" dirty="0"/>
              <a:t>5</a:t>
            </a:r>
            <a:r>
              <a:rPr lang="zh-CN" altLang="en-US" dirty="0"/>
              <a:t>次位居世界超算</a:t>
            </a:r>
            <a:r>
              <a:rPr lang="en-US" altLang="zh-CN" dirty="0"/>
              <a:t>500</a:t>
            </a:r>
            <a:r>
              <a:rPr lang="zh-CN" altLang="en-US" dirty="0"/>
              <a:t>强榜首</a:t>
            </a:r>
            <a:r>
              <a:rPr lang="zh-CN" altLang="en-US" dirty="0" smtClean="0"/>
              <a:t>。</a:t>
            </a:r>
            <a:endParaRPr lang="en-US" altLang="zh-CN" dirty="0" smtClean="0"/>
          </a:p>
          <a:p>
            <a:r>
              <a:rPr lang="en-US" altLang="zh-CN" dirty="0" smtClean="0"/>
              <a:t>2016 Sunway </a:t>
            </a:r>
            <a:r>
              <a:rPr lang="en-US" altLang="zh-CN" dirty="0" err="1"/>
              <a:t>TaihuLight</a:t>
            </a:r>
            <a:r>
              <a:rPr lang="en-US" altLang="zh-CN" dirty="0"/>
              <a:t> - Sunway MPP, Sunway </a:t>
            </a:r>
            <a:endParaRPr lang="en-US" altLang="zh-CN" dirty="0" smtClean="0"/>
          </a:p>
          <a:p>
            <a:r>
              <a:rPr lang="zh-CN" altLang="en-US" dirty="0" smtClean="0"/>
              <a:t>国际</a:t>
            </a:r>
            <a:r>
              <a:rPr lang="zh-CN" altLang="en-US" dirty="0"/>
              <a:t>超级计算机</a:t>
            </a:r>
            <a:r>
              <a:rPr lang="en-US" altLang="zh-CN" dirty="0"/>
              <a:t>TOP500</a:t>
            </a:r>
            <a:r>
              <a:rPr lang="zh-CN" altLang="en-US" dirty="0"/>
              <a:t>组织是发布全球已安装的超级计算机性能排名的权威机构，以系统的实测速度</a:t>
            </a:r>
            <a:r>
              <a:rPr lang="en-US" altLang="zh-CN" dirty="0"/>
              <a:t>(</a:t>
            </a:r>
            <a:r>
              <a:rPr lang="en-US" altLang="zh-CN" dirty="0" err="1"/>
              <a:t>Linpack</a:t>
            </a:r>
            <a:r>
              <a:rPr lang="zh-CN" altLang="en-US" dirty="0"/>
              <a:t>测试值</a:t>
            </a:r>
            <a:r>
              <a:rPr lang="en-US" altLang="zh-CN" dirty="0"/>
              <a:t>)</a:t>
            </a:r>
            <a:r>
              <a:rPr lang="zh-CN" altLang="en-US" dirty="0"/>
              <a:t>为基准进行排名，每年发布两</a:t>
            </a:r>
            <a:r>
              <a:rPr lang="zh-CN" altLang="en-US" dirty="0" smtClean="0"/>
              <a:t>次。</a:t>
            </a:r>
            <a:endParaRPr lang="zh-CN" altLang="en-US" dirty="0" smtClean="0">
              <a:latin typeface="微软雅黑" panose="020B0503020204020204" pitchFamily="34" charset="-122"/>
              <a:ea typeface="微软雅黑" panose="020B0503020204020204" pitchFamily="34" charset="-122"/>
            </a:endParaRPr>
          </a:p>
          <a:p>
            <a:endParaRPr lang="zh-CN" altLang="en-US"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486940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benchmark</a:t>
            </a:r>
            <a:endParaRPr lang="zh-CN" altLang="en-US" dirty="0"/>
          </a:p>
        </p:txBody>
      </p:sp>
      <p:sp>
        <p:nvSpPr>
          <p:cNvPr id="3" name="内容占位符 2"/>
          <p:cNvSpPr>
            <a:spLocks noGrp="1"/>
          </p:cNvSpPr>
          <p:nvPr>
            <p:ph idx="1"/>
          </p:nvPr>
        </p:nvSpPr>
        <p:spPr>
          <a:xfrm>
            <a:off x="395536" y="980728"/>
            <a:ext cx="8496944" cy="5040312"/>
          </a:xfrm>
        </p:spPr>
        <p:txBody>
          <a:bodyPr/>
          <a:lstStyle/>
          <a:p>
            <a:pPr marL="203200" indent="-203200">
              <a:lnSpc>
                <a:spcPct val="105000"/>
              </a:lnSpc>
            </a:pPr>
            <a:r>
              <a:rPr lang="zh-CN" altLang="en-US" sz="2200" dirty="0">
                <a:solidFill>
                  <a:srgbClr val="FF0000"/>
                </a:solidFill>
                <a:ea typeface="黑体" panose="02010609060101010101" pitchFamily="49" charset="-122"/>
              </a:rPr>
              <a:t>用基准程序来评测计算机的性能</a:t>
            </a:r>
          </a:p>
          <a:p>
            <a:pPr marL="685800" lvl="1" indent="-190500"/>
            <a:r>
              <a:rPr lang="zh-CN" altLang="en-US" sz="2200" dirty="0" smtClean="0">
                <a:ea typeface="黑体" panose="02010609060101010101" pitchFamily="49" charset="-122"/>
              </a:rPr>
              <a:t>专门</a:t>
            </a:r>
            <a:r>
              <a:rPr lang="zh-CN" altLang="en-US" sz="2200" dirty="0">
                <a:ea typeface="黑体" panose="02010609060101010101" pitchFamily="49" charset="-122"/>
              </a:rPr>
              <a:t>用来进行性能评价的一组程序</a:t>
            </a:r>
          </a:p>
          <a:p>
            <a:pPr marL="685800" lvl="1" indent="-190500"/>
            <a:r>
              <a:rPr lang="zh-CN" altLang="en-US" sz="2200" dirty="0" smtClean="0">
                <a:ea typeface="黑体" panose="02010609060101010101" pitchFamily="49" charset="-122"/>
              </a:rPr>
              <a:t>通过</a:t>
            </a:r>
            <a:r>
              <a:rPr lang="zh-CN" altLang="en-US" sz="2200" dirty="0">
                <a:ea typeface="黑体" panose="02010609060101010101" pitchFamily="49" charset="-122"/>
              </a:rPr>
              <a:t>运行实际负载来反映计算机的性能</a:t>
            </a:r>
          </a:p>
          <a:p>
            <a:pPr marL="685800" lvl="1" indent="-190500"/>
            <a:r>
              <a:rPr lang="zh-CN" altLang="en-US" sz="2200" dirty="0">
                <a:ea typeface="黑体" panose="02010609060101010101" pitchFamily="49" charset="-122"/>
              </a:rPr>
              <a:t>最好的基准程序是用户实际使用的程序或典型的简单程序</a:t>
            </a:r>
          </a:p>
          <a:p>
            <a:pPr marL="203200" indent="-203200">
              <a:lnSpc>
                <a:spcPct val="105000"/>
              </a:lnSpc>
            </a:pPr>
            <a:r>
              <a:rPr lang="zh-CN" altLang="en-US" sz="2200" dirty="0">
                <a:solidFill>
                  <a:srgbClr val="FF0000"/>
                </a:solidFill>
                <a:ea typeface="黑体" panose="02010609060101010101" pitchFamily="49" charset="-122"/>
              </a:rPr>
              <a:t>基准程序的缺陷</a:t>
            </a:r>
          </a:p>
          <a:p>
            <a:pPr marL="685800" lvl="1" indent="-190500"/>
            <a:r>
              <a:rPr lang="zh-CN" altLang="en-US" sz="2200" dirty="0" smtClean="0">
                <a:ea typeface="黑体" panose="02010609060101010101" pitchFamily="49" charset="-122"/>
              </a:rPr>
              <a:t>基准程序性能</a:t>
            </a:r>
            <a:r>
              <a:rPr lang="zh-CN" altLang="en-US" sz="2200" dirty="0">
                <a:ea typeface="黑体" panose="02010609060101010101" pitchFamily="49" charset="-122"/>
              </a:rPr>
              <a:t>与某段短代码密切相关时，会被利用以得到不当的性能评测</a:t>
            </a:r>
            <a:r>
              <a:rPr lang="zh-CN" altLang="en-US" sz="2200" dirty="0" smtClean="0">
                <a:ea typeface="黑体" panose="02010609060101010101" pitchFamily="49" charset="-122"/>
              </a:rPr>
              <a:t>结果，硬件</a:t>
            </a:r>
            <a:r>
              <a:rPr lang="zh-CN" altLang="en-US" sz="2200" dirty="0">
                <a:ea typeface="黑体" panose="02010609060101010101" pitchFamily="49" charset="-122"/>
              </a:rPr>
              <a:t>系统设计人员或编译器开发者针对这些代码片段进行特殊的优化，使得执行这段代码的速度非常快</a:t>
            </a:r>
          </a:p>
          <a:p>
            <a:pPr marL="1257300" lvl="2" indent="-342900"/>
            <a:r>
              <a:rPr lang="en-US" altLang="zh-CN" dirty="0" smtClean="0">
                <a:ea typeface="黑体" panose="02010609060101010101" pitchFamily="49" charset="-122"/>
              </a:rPr>
              <a:t>Intel </a:t>
            </a:r>
            <a:r>
              <a:rPr lang="en-US" altLang="zh-CN" dirty="0">
                <a:ea typeface="黑体" panose="02010609060101010101" pitchFamily="49" charset="-122"/>
              </a:rPr>
              <a:t>Pentium</a:t>
            </a:r>
            <a:r>
              <a:rPr lang="zh-CN" altLang="en-US" dirty="0">
                <a:ea typeface="黑体" panose="02010609060101010101" pitchFamily="49" charset="-122"/>
              </a:rPr>
              <a:t>处理器运行</a:t>
            </a:r>
            <a:r>
              <a:rPr lang="en-US" altLang="zh-CN" dirty="0" err="1">
                <a:ea typeface="黑体" panose="02010609060101010101" pitchFamily="49" charset="-122"/>
              </a:rPr>
              <a:t>SPECint</a:t>
            </a:r>
            <a:r>
              <a:rPr lang="zh-CN" altLang="en-US" dirty="0">
                <a:ea typeface="黑体" panose="02010609060101010101" pitchFamily="49" charset="-122"/>
              </a:rPr>
              <a:t>时用了公司内部使用的特殊编译器，使其性能极高</a:t>
            </a:r>
          </a:p>
          <a:p>
            <a:pPr marL="1257300" lvl="2" indent="-342900"/>
            <a:r>
              <a:rPr lang="zh-CN" altLang="en-US" dirty="0" smtClean="0">
                <a:ea typeface="黑体" panose="02010609060101010101" pitchFamily="49" charset="-122"/>
              </a:rPr>
              <a:t>矩阵</a:t>
            </a:r>
            <a:r>
              <a:rPr lang="zh-CN" altLang="en-US" dirty="0">
                <a:ea typeface="黑体" panose="02010609060101010101" pitchFamily="49" charset="-122"/>
              </a:rPr>
              <a:t>乘法程序</a:t>
            </a:r>
            <a:r>
              <a:rPr lang="en-US" altLang="zh-CN" dirty="0">
                <a:ea typeface="黑体" panose="02010609060101010101" pitchFamily="49" charset="-122"/>
              </a:rPr>
              <a:t>SPECmatrix300</a:t>
            </a:r>
            <a:r>
              <a:rPr lang="zh-CN" altLang="en-US" dirty="0">
                <a:ea typeface="黑体" panose="02010609060101010101" pitchFamily="49" charset="-122"/>
              </a:rPr>
              <a:t>有</a:t>
            </a:r>
            <a:r>
              <a:rPr lang="en-US" altLang="zh-CN" dirty="0">
                <a:ea typeface="黑体" panose="02010609060101010101" pitchFamily="49" charset="-122"/>
              </a:rPr>
              <a:t>99%</a:t>
            </a:r>
            <a:r>
              <a:rPr lang="zh-CN" altLang="en-US" dirty="0">
                <a:ea typeface="黑体" panose="02010609060101010101" pitchFamily="49" charset="-122"/>
              </a:rPr>
              <a:t>的时间运行在一行语句上，有些厂商用特殊编译器优化该语句，使性能达</a:t>
            </a:r>
            <a:r>
              <a:rPr lang="en-US" altLang="zh-CN" dirty="0">
                <a:ea typeface="黑体" panose="02010609060101010101" pitchFamily="49" charset="-122"/>
              </a:rPr>
              <a:t>VAX11/780</a:t>
            </a:r>
            <a:r>
              <a:rPr lang="zh-CN" altLang="en-US" dirty="0">
                <a:ea typeface="黑体" panose="02010609060101010101" pitchFamily="49" charset="-122"/>
              </a:rPr>
              <a:t>的</a:t>
            </a:r>
            <a:r>
              <a:rPr lang="en-US" altLang="zh-CN" dirty="0">
                <a:ea typeface="黑体" panose="02010609060101010101" pitchFamily="49" charset="-122"/>
              </a:rPr>
              <a:t>729.8</a:t>
            </a:r>
            <a:r>
              <a:rPr lang="zh-CN" altLang="en-US" dirty="0">
                <a:ea typeface="黑体" panose="02010609060101010101" pitchFamily="49" charset="-122"/>
              </a:rPr>
              <a:t>倍！</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142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70524611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1"/>
          <p:cNvSpPr>
            <a:spLocks noGrp="1"/>
          </p:cNvSpPr>
          <p:nvPr>
            <p:ph type="title"/>
          </p:nvPr>
        </p:nvSpPr>
        <p:spPr/>
        <p:txBody>
          <a:bodyPr/>
          <a:lstStyle/>
          <a:p>
            <a:r>
              <a:rPr lang="zh-CN" altLang="en-US" smtClean="0"/>
              <a:t>关于计算机系统的性能评价的思考</a:t>
            </a:r>
          </a:p>
        </p:txBody>
      </p:sp>
      <p:sp>
        <p:nvSpPr>
          <p:cNvPr id="139267" name="内容占位符 2"/>
          <p:cNvSpPr>
            <a:spLocks noGrp="1"/>
          </p:cNvSpPr>
          <p:nvPr>
            <p:ph idx="1"/>
          </p:nvPr>
        </p:nvSpPr>
        <p:spPr/>
        <p:txBody>
          <a:bodyPr/>
          <a:lstStyle/>
          <a:p>
            <a:pPr>
              <a:lnSpc>
                <a:spcPct val="150000"/>
              </a:lnSpc>
              <a:spcBef>
                <a:spcPct val="25000"/>
              </a:spcBef>
            </a:pPr>
            <a:r>
              <a:rPr lang="en-US" altLang="zh-CN" sz="2400" smtClean="0">
                <a:solidFill>
                  <a:srgbClr val="000000"/>
                </a:solidFill>
              </a:rPr>
              <a:t>CPU</a:t>
            </a:r>
            <a:r>
              <a:rPr lang="zh-CN" altLang="en-US" sz="2400" smtClean="0">
                <a:solidFill>
                  <a:srgbClr val="000000"/>
                </a:solidFill>
              </a:rPr>
              <a:t>时间、</a:t>
            </a:r>
            <a:r>
              <a:rPr lang="en-US" altLang="zh-CN" sz="2400" smtClean="0">
                <a:solidFill>
                  <a:srgbClr val="000000"/>
                </a:solidFill>
              </a:rPr>
              <a:t>CPI</a:t>
            </a:r>
            <a:r>
              <a:rPr lang="zh-CN" altLang="en-US" sz="2400" smtClean="0">
                <a:solidFill>
                  <a:srgbClr val="000000"/>
                </a:solidFill>
              </a:rPr>
              <a:t>、</a:t>
            </a:r>
            <a:r>
              <a:rPr lang="en-US" altLang="zh-CN" sz="2400" smtClean="0">
                <a:solidFill>
                  <a:srgbClr val="000000"/>
                </a:solidFill>
              </a:rPr>
              <a:t>MIPS</a:t>
            </a:r>
            <a:r>
              <a:rPr lang="zh-CN" altLang="en-US" sz="2400" smtClean="0">
                <a:solidFill>
                  <a:srgbClr val="000000"/>
                </a:solidFill>
              </a:rPr>
              <a:t>、</a:t>
            </a:r>
            <a:r>
              <a:rPr lang="en-US" altLang="zh-CN" sz="2400" smtClean="0">
                <a:solidFill>
                  <a:srgbClr val="000000"/>
                </a:solidFill>
              </a:rPr>
              <a:t>MFLOPS</a:t>
            </a:r>
            <a:r>
              <a:rPr lang="zh-CN" altLang="en-US" sz="2400" smtClean="0">
                <a:solidFill>
                  <a:srgbClr val="000000"/>
                </a:solidFill>
              </a:rPr>
              <a:t>在评价计算机性能方面的特点和不足</a:t>
            </a:r>
            <a:r>
              <a:rPr lang="en-US" altLang="zh-CN" sz="2400" smtClean="0">
                <a:solidFill>
                  <a:srgbClr val="000000"/>
                </a:solidFill>
              </a:rPr>
              <a:t>?</a:t>
            </a:r>
          </a:p>
          <a:p>
            <a:pPr>
              <a:lnSpc>
                <a:spcPct val="150000"/>
              </a:lnSpc>
              <a:spcBef>
                <a:spcPct val="25000"/>
              </a:spcBef>
            </a:pPr>
            <a:r>
              <a:rPr lang="zh-CN" altLang="en-US" sz="2400" smtClean="0">
                <a:solidFill>
                  <a:srgbClr val="000000"/>
                </a:solidFill>
              </a:rPr>
              <a:t>如何科学合理测试计算机系统的综合性能</a:t>
            </a:r>
            <a:r>
              <a:rPr lang="en-US" altLang="zh-CN" sz="2400" smtClean="0">
                <a:solidFill>
                  <a:srgbClr val="000000"/>
                </a:solidFill>
              </a:rPr>
              <a:t>?</a:t>
            </a:r>
            <a:r>
              <a:rPr lang="zh-CN" altLang="en-US" sz="2400" smtClean="0">
                <a:solidFill>
                  <a:srgbClr val="000000"/>
                </a:solidFill>
              </a:rPr>
              <a:t>有哪些常用测试工具</a:t>
            </a:r>
            <a:r>
              <a:rPr lang="en-US" altLang="zh-CN" sz="2400" smtClean="0">
                <a:solidFill>
                  <a:srgbClr val="000000"/>
                </a:solidFill>
              </a:rPr>
              <a:t>?</a:t>
            </a:r>
            <a:r>
              <a:rPr lang="zh-CN" altLang="en-US" sz="2400" smtClean="0">
                <a:solidFill>
                  <a:srgbClr val="000000"/>
                </a:solidFill>
              </a:rPr>
              <a:t>测试结果能否真实反映计算机的实际性能</a:t>
            </a:r>
            <a:r>
              <a:rPr lang="en-US" altLang="zh-CN" sz="2400" smtClean="0">
                <a:solidFill>
                  <a:srgbClr val="000000"/>
                </a:solidFill>
              </a:rPr>
              <a:t>?</a:t>
            </a:r>
          </a:p>
          <a:p>
            <a:endParaRPr lang="zh-CN" altLang="en-US" smtClean="0"/>
          </a:p>
        </p:txBody>
      </p:sp>
      <p:sp>
        <p:nvSpPr>
          <p:cNvPr id="4"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143</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课后作业</a:t>
            </a:r>
            <a:endParaRPr lang="zh-CN" altLang="en-US" dirty="0"/>
          </a:p>
        </p:txBody>
      </p:sp>
      <p:sp>
        <p:nvSpPr>
          <p:cNvPr id="3" name="内容占位符 2"/>
          <p:cNvSpPr>
            <a:spLocks noGrp="1"/>
          </p:cNvSpPr>
          <p:nvPr>
            <p:ph idx="1"/>
          </p:nvPr>
        </p:nvSpPr>
        <p:spPr/>
        <p:txBody>
          <a:bodyPr/>
          <a:lstStyle/>
          <a:p>
            <a:r>
              <a:rPr lang="en-US" altLang="zh-CN" dirty="0" smtClean="0"/>
              <a:t>1.11</a:t>
            </a:r>
          </a:p>
          <a:p>
            <a:r>
              <a:rPr lang="en-US" altLang="zh-CN" smtClean="0"/>
              <a:t>1.12</a:t>
            </a:r>
            <a:endParaRPr lang="zh-CN" altLang="en-US"/>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144</a:t>
            </a:fld>
            <a:r>
              <a:rPr lang="en-US" altLang="zh-CN" sz="140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nvGraphicFramePr>
        <p:xfrm>
          <a:off x="2819400" y="2590800"/>
          <a:ext cx="3551238" cy="1828800"/>
        </p:xfrm>
        <a:graphic>
          <a:graphicData uri="http://schemas.openxmlformats.org/presentationml/2006/ole">
            <mc:AlternateContent xmlns:mc="http://schemas.openxmlformats.org/markup-compatibility/2006">
              <mc:Choice xmlns:v="urn:schemas-microsoft-com:vml" Requires="v">
                <p:oleObj spid="_x0000_s203856" name="CorelDRAW" r:id="rId4" imgW="5650992" imgH="2907792" progId="">
                  <p:embed/>
                </p:oleObj>
              </mc:Choice>
              <mc:Fallback>
                <p:oleObj name="CorelDRAW" r:id="rId4" imgW="5650992" imgH="2907792" progId="">
                  <p:embed/>
                  <p:pic>
                    <p:nvPicPr>
                      <p:cNvPr id="0"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2590800"/>
                        <a:ext cx="3551238" cy="1828800"/>
                      </a:xfrm>
                      <a:prstGeom prst="rect">
                        <a:avLst/>
                      </a:prstGeom>
                      <a:noFill/>
                      <a:ln>
                        <a:noFill/>
                      </a:ln>
                      <a:effectLst>
                        <a:outerShdw dist="107763"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pic>
        <p:nvPicPr>
          <p:cNvPr id="6148" name="Picture 3" descr="j0312558"/>
          <p:cNvPicPr>
            <a:picLocks noChangeAspect="1" noChangeArrowheads="1"/>
          </p:cNvPicPr>
          <p:nvPr/>
        </p:nvPicPr>
        <p:blipFill>
          <a:blip r:embed="rId6" cstate="print"/>
          <a:srcRect/>
          <a:stretch>
            <a:fillRect/>
          </a:stretch>
        </p:blipFill>
        <p:spPr bwMode="auto">
          <a:xfrm flipH="1">
            <a:off x="7239000" y="457200"/>
            <a:ext cx="2514600" cy="1739900"/>
          </a:xfrm>
          <a:prstGeom prst="rect">
            <a:avLst/>
          </a:prstGeom>
          <a:noFill/>
          <a:ln w="9525">
            <a:noFill/>
            <a:miter lim="800000"/>
            <a:headEnd/>
            <a:tailEnd/>
          </a:ln>
        </p:spPr>
      </p:pic>
      <p:sp>
        <p:nvSpPr>
          <p:cNvPr id="4" name="灯片编号占位符 3"/>
          <p:cNvSpPr txBox="1">
            <a:spLocks/>
          </p:cNvSpPr>
          <p:nvPr/>
        </p:nvSpPr>
        <p:spPr>
          <a:xfrm>
            <a:off x="7820744" y="6389712"/>
            <a:ext cx="1015008" cy="47625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fld id="{01D71506-0713-46DD-9483-17E15EDE737E}" type="slidenum">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145</a:t>
            </a:fld>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endParaRPr kumimoji="0" lang="en-US" altLang="zh-CN" sz="1400" b="0" i="1" u="none" strike="noStrike" kern="1200" cap="none" spc="0" normalizeH="0" baseline="0" noProof="0" dirty="0">
              <a:ln>
                <a:noFill/>
              </a:ln>
              <a:solidFill>
                <a:srgbClr val="0D7157"/>
              </a:solidFill>
              <a:effectLst/>
              <a:uLnTx/>
              <a:uFillTx/>
              <a:latin typeface="Arial" pitchFamily="34" charset="0"/>
              <a:ea typeface="华文细黑" pitchFamily="2" charset="-122"/>
              <a:cs typeface="+mn-c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p:cNvSpPr>
            <a:spLocks noGrp="1" noChangeArrowheads="1"/>
          </p:cNvSpPr>
          <p:nvPr>
            <p:ph type="title"/>
          </p:nvPr>
        </p:nvSpPr>
        <p:spPr>
          <a:noFill/>
        </p:spPr>
        <p:txBody>
          <a:bodyPr/>
          <a:lstStyle/>
          <a:p>
            <a:pPr eaLnBrk="1" hangingPunct="1"/>
            <a:r>
              <a:rPr lang="en-US" altLang="zh-CN" smtClean="0"/>
              <a:t>1805 Jacquard </a:t>
            </a:r>
          </a:p>
        </p:txBody>
      </p:sp>
      <p:sp>
        <p:nvSpPr>
          <p:cNvPr id="18435" name="Text Box 6"/>
          <p:cNvSpPr txBox="1">
            <a:spLocks noChangeArrowheads="1"/>
          </p:cNvSpPr>
          <p:nvPr/>
        </p:nvSpPr>
        <p:spPr bwMode="auto">
          <a:xfrm>
            <a:off x="1600200" y="3124200"/>
            <a:ext cx="7010400" cy="830997"/>
          </a:xfrm>
          <a:prstGeom prst="rect">
            <a:avLst/>
          </a:prstGeom>
          <a:noFill/>
          <a:ln w="9525" algn="ctr">
            <a:noFill/>
            <a:prstDash val="sysDot"/>
            <a:miter lim="800000"/>
            <a:headEnd/>
            <a:tailEnd/>
          </a:ln>
          <a:effectLst/>
        </p:spPr>
        <p:txBody>
          <a:bodyPr>
            <a:spAutoFit/>
          </a:bodyPr>
          <a:lstStyle/>
          <a:p>
            <a:pPr>
              <a:spcBef>
                <a:spcPct val="50000"/>
              </a:spcBef>
              <a:defRPr/>
            </a:pPr>
            <a:r>
              <a:rPr lang="zh-CN" altLang="en-US" sz="4800" i="0" dirty="0">
                <a:latin typeface="微软雅黑" pitchFamily="34" charset="-122"/>
                <a:ea typeface="微软雅黑" pitchFamily="34" charset="-122"/>
              </a:rPr>
              <a:t>编程序？？？</a:t>
            </a:r>
          </a:p>
        </p:txBody>
      </p:sp>
      <p:pic>
        <p:nvPicPr>
          <p:cNvPr id="477188" name="Picture 4" descr="jacquard-coverlet-delong"/>
          <p:cNvPicPr>
            <a:picLocks noChangeAspect="1" noChangeArrowheads="1"/>
          </p:cNvPicPr>
          <p:nvPr/>
        </p:nvPicPr>
        <p:blipFill>
          <a:blip r:embed="rId3" cstate="print"/>
          <a:srcRect/>
          <a:stretch>
            <a:fillRect/>
          </a:stretch>
        </p:blipFill>
        <p:spPr bwMode="auto">
          <a:xfrm>
            <a:off x="898767" y="1268760"/>
            <a:ext cx="3169177" cy="2304256"/>
          </a:xfrm>
          <a:prstGeom prst="rect">
            <a:avLst/>
          </a:prstGeom>
          <a:noFill/>
          <a:ln w="9525">
            <a:noFill/>
            <a:miter lim="800000"/>
            <a:headEnd/>
            <a:tailEnd/>
          </a:ln>
        </p:spPr>
      </p:pic>
      <p:pic>
        <p:nvPicPr>
          <p:cNvPr id="477189" name="Picture 5" descr="输出向导-1"/>
          <p:cNvPicPr>
            <a:picLocks noChangeAspect="1" noChangeArrowheads="1"/>
          </p:cNvPicPr>
          <p:nvPr/>
        </p:nvPicPr>
        <p:blipFill>
          <a:blip r:embed="rId4" cstate="print"/>
          <a:srcRect/>
          <a:stretch>
            <a:fillRect/>
          </a:stretch>
        </p:blipFill>
        <p:spPr bwMode="auto">
          <a:xfrm>
            <a:off x="533400" y="4221088"/>
            <a:ext cx="4038600" cy="1773238"/>
          </a:xfrm>
          <a:prstGeom prst="rect">
            <a:avLst/>
          </a:prstGeom>
          <a:noFill/>
          <a:ln w="9525">
            <a:noFill/>
            <a:miter lim="800000"/>
            <a:headEnd/>
            <a:tailEnd/>
          </a:ln>
        </p:spPr>
      </p:pic>
      <p:pic>
        <p:nvPicPr>
          <p:cNvPr id="8" name="Picture 2" descr="webstgr"/>
          <p:cNvPicPr>
            <a:picLocks noChangeAspect="1" noChangeArrowheads="1"/>
          </p:cNvPicPr>
          <p:nvPr/>
        </p:nvPicPr>
        <p:blipFill>
          <a:blip r:embed="rId5" cstate="print"/>
          <a:srcRect/>
          <a:stretch>
            <a:fillRect/>
          </a:stretch>
        </p:blipFill>
        <p:spPr bwMode="auto">
          <a:xfrm>
            <a:off x="4899036" y="1232756"/>
            <a:ext cx="3705412" cy="4680520"/>
          </a:xfrm>
          <a:prstGeom prst="rect">
            <a:avLst/>
          </a:prstGeom>
          <a:noFill/>
          <a:ln w="9525">
            <a:noFill/>
            <a:miter lim="800000"/>
            <a:headEnd/>
            <a:tailEnd/>
          </a:ln>
        </p:spPr>
      </p:pic>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15</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77188"/>
                                        </p:tgtEl>
                                        <p:attrNameLst>
                                          <p:attrName>style.visibility</p:attrName>
                                        </p:attrNameLst>
                                      </p:cBhvr>
                                      <p:to>
                                        <p:strVal val="visible"/>
                                      </p:to>
                                    </p:set>
                                    <p:anim calcmode="lin" valueType="num">
                                      <p:cBhvr additive="base">
                                        <p:cTn id="7" dur="500" fill="hold"/>
                                        <p:tgtEl>
                                          <p:spTgt spid="477188"/>
                                        </p:tgtEl>
                                        <p:attrNameLst>
                                          <p:attrName>ppt_x</p:attrName>
                                        </p:attrNameLst>
                                      </p:cBhvr>
                                      <p:tavLst>
                                        <p:tav tm="0">
                                          <p:val>
                                            <p:strVal val="#ppt_x"/>
                                          </p:val>
                                        </p:tav>
                                        <p:tav tm="100000">
                                          <p:val>
                                            <p:strVal val="#ppt_x"/>
                                          </p:val>
                                        </p:tav>
                                      </p:tavLst>
                                    </p:anim>
                                    <p:anim calcmode="lin" valueType="num">
                                      <p:cBhvr additive="base">
                                        <p:cTn id="8" dur="500" fill="hold"/>
                                        <p:tgtEl>
                                          <p:spTgt spid="47718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77189"/>
                                        </p:tgtEl>
                                        <p:attrNameLst>
                                          <p:attrName>style.visibility</p:attrName>
                                        </p:attrNameLst>
                                      </p:cBhvr>
                                      <p:to>
                                        <p:strVal val="visible"/>
                                      </p:to>
                                    </p:set>
                                    <p:anim calcmode="lin" valueType="num">
                                      <p:cBhvr additive="base">
                                        <p:cTn id="13" dur="500" fill="hold"/>
                                        <p:tgtEl>
                                          <p:spTgt spid="477189"/>
                                        </p:tgtEl>
                                        <p:attrNameLst>
                                          <p:attrName>ppt_x</p:attrName>
                                        </p:attrNameLst>
                                      </p:cBhvr>
                                      <p:tavLst>
                                        <p:tav tm="0">
                                          <p:val>
                                            <p:strVal val="#ppt_x"/>
                                          </p:val>
                                        </p:tav>
                                        <p:tav tm="100000">
                                          <p:val>
                                            <p:strVal val="#ppt_x"/>
                                          </p:val>
                                        </p:tav>
                                      </p:tavLst>
                                    </p:anim>
                                    <p:anim calcmode="lin" valueType="num">
                                      <p:cBhvr additive="base">
                                        <p:cTn id="14" dur="500" fill="hold"/>
                                        <p:tgtEl>
                                          <p:spTgt spid="47718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zh-CN" altLang="en-US" dirty="0" smtClean="0"/>
              <a:t>程序控制思想的萌芽</a:t>
            </a:r>
          </a:p>
        </p:txBody>
      </p:sp>
      <p:sp>
        <p:nvSpPr>
          <p:cNvPr id="25604" name="Rectangle 3"/>
          <p:cNvSpPr>
            <a:spLocks noGrp="1" noChangeArrowheads="1"/>
          </p:cNvSpPr>
          <p:nvPr>
            <p:ph idx="1"/>
          </p:nvPr>
        </p:nvSpPr>
        <p:spPr/>
        <p:txBody>
          <a:bodyPr/>
          <a:lstStyle/>
          <a:p>
            <a:pPr eaLnBrk="1" hangingPunct="1"/>
            <a:r>
              <a:rPr lang="zh-CN" altLang="en-US" dirty="0" smtClean="0"/>
              <a:t>如何将人的思想传送给机器，让机器按人的意志自动执行。 </a:t>
            </a:r>
          </a:p>
          <a:p>
            <a:pPr eaLnBrk="1" hangingPunct="1"/>
            <a:r>
              <a:rPr lang="en-US" altLang="zh-CN" dirty="0" smtClean="0"/>
              <a:t>1725</a:t>
            </a:r>
            <a:r>
              <a:rPr lang="zh-CN" altLang="en-US" dirty="0" smtClean="0"/>
              <a:t>年，法国纺织机械师</a:t>
            </a:r>
            <a:r>
              <a:rPr lang="en-US" altLang="zh-CN" dirty="0" err="1" smtClean="0"/>
              <a:t>B.Bouchon</a:t>
            </a:r>
            <a:r>
              <a:rPr lang="zh-CN" altLang="en-US" dirty="0" smtClean="0"/>
              <a:t>发明利用穿孔纸带控制印花的方法。</a:t>
            </a:r>
          </a:p>
          <a:p>
            <a:pPr eaLnBrk="1" hangingPunct="1"/>
            <a:r>
              <a:rPr lang="en-US" altLang="zh-CN" dirty="0" smtClean="0"/>
              <a:t>1805  </a:t>
            </a:r>
            <a:r>
              <a:rPr lang="en-US" altLang="zh-CN" dirty="0" err="1" smtClean="0"/>
              <a:t>J.Jacquard</a:t>
            </a:r>
            <a:r>
              <a:rPr lang="en-US" altLang="zh-CN" dirty="0" smtClean="0"/>
              <a:t> </a:t>
            </a:r>
            <a:r>
              <a:rPr lang="zh-CN" altLang="en-US" dirty="0" smtClean="0"/>
              <a:t>发明采用穿孔卡片的自动提花机。</a:t>
            </a:r>
          </a:p>
          <a:p>
            <a:pPr eaLnBrk="1" hangingPunct="1"/>
            <a:r>
              <a:rPr lang="zh-CN" altLang="en-US" dirty="0" smtClean="0"/>
              <a:t>编程序＝编织花布</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16</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2" descr="jacquard-head-cards-ls"/>
          <p:cNvPicPr>
            <a:picLocks noChangeAspect="1" noChangeArrowheads="1"/>
          </p:cNvPicPr>
          <p:nvPr/>
        </p:nvPicPr>
        <p:blipFill>
          <a:blip r:embed="rId3" cstate="print"/>
          <a:srcRect/>
          <a:stretch>
            <a:fillRect/>
          </a:stretch>
        </p:blipFill>
        <p:spPr bwMode="auto">
          <a:xfrm>
            <a:off x="4724400" y="404664"/>
            <a:ext cx="3810000" cy="2857500"/>
          </a:xfrm>
          <a:prstGeom prst="rect">
            <a:avLst/>
          </a:prstGeom>
          <a:noFill/>
          <a:ln w="9525">
            <a:noFill/>
            <a:miter lim="800000"/>
            <a:headEnd/>
            <a:tailEnd/>
          </a:ln>
        </p:spPr>
      </p:pic>
      <p:pic>
        <p:nvPicPr>
          <p:cNvPr id="27652" name="Picture 3" descr="jacquard-head-cards-below"/>
          <p:cNvPicPr>
            <a:picLocks noChangeAspect="1" noChangeArrowheads="1"/>
          </p:cNvPicPr>
          <p:nvPr/>
        </p:nvPicPr>
        <p:blipFill>
          <a:blip r:embed="rId4" cstate="print"/>
          <a:srcRect/>
          <a:stretch>
            <a:fillRect/>
          </a:stretch>
        </p:blipFill>
        <p:spPr bwMode="auto">
          <a:xfrm>
            <a:off x="609600" y="404664"/>
            <a:ext cx="3743325" cy="2857500"/>
          </a:xfrm>
          <a:prstGeom prst="rect">
            <a:avLst/>
          </a:prstGeom>
          <a:noFill/>
          <a:ln w="9525">
            <a:noFill/>
            <a:miter lim="800000"/>
            <a:headEnd/>
            <a:tailEnd/>
          </a:ln>
        </p:spPr>
      </p:pic>
      <p:pic>
        <p:nvPicPr>
          <p:cNvPr id="27653" name="Picture 4" descr="jacquard-head-cards-right"/>
          <p:cNvPicPr>
            <a:picLocks noChangeAspect="1" noChangeArrowheads="1"/>
          </p:cNvPicPr>
          <p:nvPr/>
        </p:nvPicPr>
        <p:blipFill>
          <a:blip r:embed="rId5" cstate="print"/>
          <a:srcRect/>
          <a:stretch>
            <a:fillRect/>
          </a:stretch>
        </p:blipFill>
        <p:spPr bwMode="auto">
          <a:xfrm>
            <a:off x="533400" y="3605064"/>
            <a:ext cx="3810000" cy="2857500"/>
          </a:xfrm>
          <a:prstGeom prst="rect">
            <a:avLst/>
          </a:prstGeom>
          <a:noFill/>
          <a:ln w="9525">
            <a:noFill/>
            <a:miter lim="800000"/>
            <a:headEnd/>
            <a:tailEnd/>
          </a:ln>
        </p:spPr>
      </p:pic>
      <p:pic>
        <p:nvPicPr>
          <p:cNvPr id="27654" name="Picture 5" descr="jacquard-cards-cu"/>
          <p:cNvPicPr>
            <a:picLocks noChangeAspect="1" noChangeArrowheads="1"/>
          </p:cNvPicPr>
          <p:nvPr/>
        </p:nvPicPr>
        <p:blipFill>
          <a:blip r:embed="rId6" cstate="print"/>
          <a:srcRect/>
          <a:stretch>
            <a:fillRect/>
          </a:stretch>
        </p:blipFill>
        <p:spPr bwMode="auto">
          <a:xfrm>
            <a:off x="4724400" y="3605064"/>
            <a:ext cx="3810000" cy="2857500"/>
          </a:xfrm>
          <a:prstGeom prst="rect">
            <a:avLst/>
          </a:prstGeom>
          <a:noFill/>
          <a:ln w="9525">
            <a:noFill/>
            <a:miter lim="800000"/>
            <a:headEnd/>
            <a:tailEnd/>
          </a:ln>
        </p:spPr>
      </p:pic>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17</a:t>
            </a:fld>
            <a:r>
              <a:rPr lang="en-US" altLang="zh-CN" sz="1400" dirty="0" smtClean="0">
                <a:solidFill>
                  <a:srgbClr val="0D7157"/>
                </a:solidFill>
              </a:rPr>
              <a:t>- </a:t>
            </a:r>
            <a:endParaRPr lang="en-US" altLang="zh-CN" sz="1400" dirty="0">
              <a:solidFill>
                <a:srgbClr val="0D7157"/>
              </a:solidFill>
            </a:endParaRPr>
          </a:p>
        </p:txBody>
      </p:sp>
      <p:sp>
        <p:nvSpPr>
          <p:cNvPr id="7" name="Rectangle 4"/>
          <p:cNvSpPr txBox="1">
            <a:spLocks noChangeArrowheads="1"/>
          </p:cNvSpPr>
          <p:nvPr/>
        </p:nvSpPr>
        <p:spPr>
          <a:xfrm>
            <a:off x="532656" y="3717032"/>
            <a:ext cx="8229600" cy="582612"/>
          </a:xfrm>
          <a:prstGeom prst="rect">
            <a:avLst/>
          </a:prstGeom>
          <a:noFill/>
        </p:spPr>
        <p:txBody>
          <a:bodyPr/>
          <a:lst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a:lstStyle>
          <a:p>
            <a:pPr eaLnBrk="1" hangingPunct="1"/>
            <a:r>
              <a:rPr lang="en-US" altLang="zh-CN" i="0" kern="0" dirty="0" smtClean="0">
                <a:solidFill>
                  <a:srgbClr val="99FF66"/>
                </a:solidFill>
              </a:rPr>
              <a:t>1805 Jacquard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574675" y="-99392"/>
            <a:ext cx="8188325" cy="1216025"/>
          </a:xfrm>
        </p:spPr>
        <p:txBody>
          <a:bodyPr/>
          <a:lstStyle/>
          <a:p>
            <a:pPr eaLnBrk="1" hangingPunct="1"/>
            <a:r>
              <a:rPr lang="en-US" altLang="zh-CN" dirty="0" smtClean="0"/>
              <a:t>1821</a:t>
            </a:r>
            <a:r>
              <a:rPr lang="zh-CN" altLang="en-US" dirty="0" smtClean="0"/>
              <a:t>年</a:t>
            </a:r>
            <a:r>
              <a:rPr lang="en-US" altLang="zh-CN" dirty="0" smtClean="0"/>
              <a:t>Babbage</a:t>
            </a:r>
            <a:r>
              <a:rPr lang="zh-CN" altLang="en-US" dirty="0" smtClean="0"/>
              <a:t>差分机</a:t>
            </a:r>
          </a:p>
        </p:txBody>
      </p:sp>
      <p:sp>
        <p:nvSpPr>
          <p:cNvPr id="28676" name="Rectangle 3"/>
          <p:cNvSpPr>
            <a:spLocks noGrp="1" noChangeArrowheads="1"/>
          </p:cNvSpPr>
          <p:nvPr>
            <p:ph type="body" sz="half" idx="1"/>
          </p:nvPr>
        </p:nvSpPr>
        <p:spPr>
          <a:xfrm>
            <a:off x="487834" y="980728"/>
            <a:ext cx="6748462" cy="4343400"/>
          </a:xfrm>
        </p:spPr>
        <p:txBody>
          <a:bodyPr/>
          <a:lstStyle/>
          <a:p>
            <a:pPr eaLnBrk="1" hangingPunct="1">
              <a:lnSpc>
                <a:spcPct val="115000"/>
              </a:lnSpc>
            </a:pPr>
            <a:r>
              <a:rPr lang="en-US" altLang="zh-CN" sz="2400" dirty="0" smtClean="0"/>
              <a:t>1821</a:t>
            </a:r>
            <a:r>
              <a:rPr lang="zh-CN" altLang="en-US" sz="2400" dirty="0" smtClean="0"/>
              <a:t>年，英国数学家巴贝奇发明差分机，专门用于航海和天文计算。可处理</a:t>
            </a:r>
            <a:r>
              <a:rPr lang="en-US" altLang="zh-CN" sz="2400" dirty="0" smtClean="0"/>
              <a:t>3</a:t>
            </a:r>
            <a:r>
              <a:rPr lang="zh-CN" altLang="en-US" sz="2400" dirty="0" smtClean="0"/>
              <a:t>个</a:t>
            </a:r>
            <a:r>
              <a:rPr lang="en-US" altLang="zh-CN" sz="2400" dirty="0" smtClean="0"/>
              <a:t>5</a:t>
            </a:r>
            <a:r>
              <a:rPr lang="zh-CN" altLang="en-US" sz="2400" dirty="0" smtClean="0"/>
              <a:t>位数，计算精度达到</a:t>
            </a:r>
            <a:r>
              <a:rPr lang="en-US" altLang="zh-CN" sz="2400" dirty="0" smtClean="0"/>
              <a:t>6</a:t>
            </a:r>
            <a:r>
              <a:rPr lang="zh-CN" altLang="en-US" sz="2400" dirty="0" smtClean="0"/>
              <a:t>位小数。 </a:t>
            </a:r>
          </a:p>
          <a:p>
            <a:pPr eaLnBrk="1" hangingPunct="1">
              <a:lnSpc>
                <a:spcPct val="115000"/>
              </a:lnSpc>
            </a:pPr>
            <a:r>
              <a:rPr lang="zh-CN" altLang="en-US" sz="2400" dirty="0" smtClean="0">
                <a:latin typeface="宋体" pitchFamily="2" charset="-122"/>
              </a:rPr>
              <a:t>“</a:t>
            </a:r>
            <a:r>
              <a:rPr lang="zh-CN" altLang="en-US" sz="2400" dirty="0" smtClean="0"/>
              <a:t>差分</a:t>
            </a:r>
            <a:r>
              <a:rPr lang="zh-CN" altLang="en-US" sz="2400" dirty="0" smtClean="0">
                <a:latin typeface="宋体" pitchFamily="2" charset="-122"/>
              </a:rPr>
              <a:t>”</a:t>
            </a:r>
            <a:r>
              <a:rPr lang="zh-CN" altLang="en-US" sz="2400" dirty="0" smtClean="0"/>
              <a:t>是把函数表的复杂算式转化为差分运算，用简单的加法代替平方运算。</a:t>
            </a:r>
          </a:p>
          <a:p>
            <a:pPr eaLnBrk="1" hangingPunct="1">
              <a:lnSpc>
                <a:spcPct val="115000"/>
              </a:lnSpc>
            </a:pPr>
            <a:r>
              <a:rPr lang="en-US" altLang="zh-CN" sz="2400" dirty="0" smtClean="0"/>
              <a:t>20</a:t>
            </a:r>
            <a:r>
              <a:rPr lang="zh-CN" altLang="en-US" sz="2400" dirty="0" smtClean="0"/>
              <a:t>岁的巴贝奇从</a:t>
            </a:r>
            <a:r>
              <a:rPr lang="zh-CN" altLang="en-US" dirty="0" smtClean="0"/>
              <a:t>自动</a:t>
            </a:r>
            <a:r>
              <a:rPr lang="zh-CN" altLang="en-US" sz="2400" dirty="0" smtClean="0"/>
              <a:t>提花编织机上获得了灵感，差分机设计闪烁出了程序控制的灵光──它能够按照设计者的旨意，自动处理不同函数。</a:t>
            </a:r>
            <a:r>
              <a:rPr lang="zh-CN" altLang="en-US" dirty="0" smtClean="0"/>
              <a:t> </a:t>
            </a:r>
          </a:p>
        </p:txBody>
      </p:sp>
      <p:pic>
        <p:nvPicPr>
          <p:cNvPr id="28677" name="Picture 4" descr="1-23"/>
          <p:cNvPicPr>
            <a:picLocks noGrp="1" noChangeAspect="1" noChangeArrowheads="1"/>
          </p:cNvPicPr>
          <p:nvPr>
            <p:ph sz="quarter" idx="2"/>
          </p:nvPr>
        </p:nvPicPr>
        <p:blipFill>
          <a:blip r:embed="rId3" cstate="print"/>
          <a:stretch>
            <a:fillRect/>
          </a:stretch>
        </p:blipFill>
        <p:spPr>
          <a:xfrm>
            <a:off x="7380312" y="1052736"/>
            <a:ext cx="1440160" cy="2304256"/>
          </a:xfrm>
          <a:noFill/>
          <a:ln w="25400">
            <a:solidFill>
              <a:srgbClr val="FF6600"/>
            </a:solidFill>
          </a:ln>
        </p:spPr>
      </p:pic>
      <p:sp>
        <p:nvSpPr>
          <p:cNvPr id="5"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18</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676">
                                            <p:txEl>
                                              <p:pRg st="0" end="0"/>
                                            </p:txEl>
                                          </p:spTgt>
                                        </p:tgtEl>
                                        <p:attrNameLst>
                                          <p:attrName>style.visibility</p:attrName>
                                        </p:attrNameLst>
                                      </p:cBhvr>
                                      <p:to>
                                        <p:strVal val="visible"/>
                                      </p:to>
                                    </p:set>
                                    <p:animEffect transition="in" filter="wipe(down)">
                                      <p:cBhvr>
                                        <p:cTn id="7" dur="500"/>
                                        <p:tgtEl>
                                          <p:spTgt spid="286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676">
                                            <p:txEl>
                                              <p:pRg st="1" end="1"/>
                                            </p:txEl>
                                          </p:spTgt>
                                        </p:tgtEl>
                                        <p:attrNameLst>
                                          <p:attrName>style.visibility</p:attrName>
                                        </p:attrNameLst>
                                      </p:cBhvr>
                                      <p:to>
                                        <p:strVal val="visible"/>
                                      </p:to>
                                    </p:set>
                                    <p:animEffect transition="in" filter="wipe(down)">
                                      <p:cBhvr>
                                        <p:cTn id="12" dur="500"/>
                                        <p:tgtEl>
                                          <p:spTgt spid="286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8676">
                                            <p:txEl>
                                              <p:pRg st="2" end="2"/>
                                            </p:txEl>
                                          </p:spTgt>
                                        </p:tgtEl>
                                        <p:attrNameLst>
                                          <p:attrName>style.visibility</p:attrName>
                                        </p:attrNameLst>
                                      </p:cBhvr>
                                      <p:to>
                                        <p:strVal val="visible"/>
                                      </p:to>
                                    </p:set>
                                    <p:animEffect transition="in" filter="wipe(down)">
                                      <p:cBhvr>
                                        <p:cTn id="17" dur="500"/>
                                        <p:tgtEl>
                                          <p:spTgt spid="2867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altLang="zh-CN" smtClean="0"/>
              <a:t>Difference Engine</a:t>
            </a:r>
          </a:p>
        </p:txBody>
      </p:sp>
      <p:sp>
        <p:nvSpPr>
          <p:cNvPr id="29700" name="Rectangle 3"/>
          <p:cNvSpPr>
            <a:spLocks noGrp="1" noChangeArrowheads="1"/>
          </p:cNvSpPr>
          <p:nvPr>
            <p:ph idx="1"/>
          </p:nvPr>
        </p:nvSpPr>
        <p:spPr>
          <a:xfrm>
            <a:off x="395536" y="980728"/>
            <a:ext cx="5184576" cy="5040312"/>
          </a:xfrm>
        </p:spPr>
        <p:txBody>
          <a:bodyPr/>
          <a:lstStyle/>
          <a:p>
            <a:pPr eaLnBrk="1" hangingPunct="1">
              <a:lnSpc>
                <a:spcPct val="110000"/>
              </a:lnSpc>
            </a:pPr>
            <a:r>
              <a:rPr lang="zh-CN" altLang="en-US" dirty="0" smtClean="0"/>
              <a:t>三个具有现代意义的装置</a:t>
            </a:r>
          </a:p>
          <a:p>
            <a:pPr lvl="1" eaLnBrk="1" hangingPunct="1">
              <a:lnSpc>
                <a:spcPct val="110000"/>
              </a:lnSpc>
            </a:pPr>
            <a:r>
              <a:rPr lang="zh-CN" altLang="en-US" sz="2400" dirty="0" smtClean="0"/>
              <a:t>保存数据的寄存器（齿轮式装置）</a:t>
            </a:r>
            <a:r>
              <a:rPr lang="en-US" altLang="zh-CN" sz="2400" dirty="0" smtClean="0"/>
              <a:t>;</a:t>
            </a:r>
            <a:endParaRPr lang="zh-CN" altLang="en-US" sz="2400" dirty="0" smtClean="0"/>
          </a:p>
          <a:p>
            <a:pPr lvl="1" eaLnBrk="1" hangingPunct="1">
              <a:lnSpc>
                <a:spcPct val="110000"/>
              </a:lnSpc>
            </a:pPr>
            <a:r>
              <a:rPr lang="zh-CN" altLang="en-US" sz="2400" dirty="0" smtClean="0"/>
              <a:t>机器的乘法以累次加法来实现；</a:t>
            </a:r>
          </a:p>
          <a:p>
            <a:pPr lvl="1" eaLnBrk="1" hangingPunct="1">
              <a:lnSpc>
                <a:spcPct val="110000"/>
              </a:lnSpc>
            </a:pPr>
            <a:r>
              <a:rPr lang="zh-CN" altLang="en-US" sz="2400" dirty="0" smtClean="0"/>
              <a:t>控制操作顺序、选择需处理的数据及输出结果的装置。</a:t>
            </a:r>
          </a:p>
          <a:p>
            <a:pPr eaLnBrk="1" hangingPunct="1">
              <a:lnSpc>
                <a:spcPct val="110000"/>
              </a:lnSpc>
            </a:pPr>
            <a:r>
              <a:rPr lang="zh-CN" altLang="en-US" dirty="0" smtClean="0"/>
              <a:t>最早采用寄存器来存储数据的计算机，体现了早期程序设计思想的萌芽</a:t>
            </a:r>
            <a:r>
              <a:rPr lang="zh-CN" altLang="en-US" sz="2800" dirty="0" smtClean="0"/>
              <a:t>。</a:t>
            </a:r>
            <a:endParaRPr lang="zh-CN" altLang="en-US" dirty="0" smtClean="0"/>
          </a:p>
        </p:txBody>
      </p:sp>
      <p:sp>
        <p:nvSpPr>
          <p:cNvPr id="5"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19</a:t>
            </a:fld>
            <a:r>
              <a:rPr lang="en-US" altLang="zh-CN" sz="1400" dirty="0" smtClean="0">
                <a:solidFill>
                  <a:srgbClr val="0D7157"/>
                </a:solidFill>
              </a:rPr>
              <a:t>- </a:t>
            </a:r>
            <a:endParaRPr lang="en-US" altLang="zh-CN" sz="1400" dirty="0">
              <a:solidFill>
                <a:srgbClr val="0D7157"/>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1052736"/>
            <a:ext cx="3209544" cy="4096512"/>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本章主要内容</a:t>
            </a:r>
            <a:endParaRPr lang="zh-CN" altLang="en-US" dirty="0"/>
          </a:p>
        </p:txBody>
      </p:sp>
      <p:sp>
        <p:nvSpPr>
          <p:cNvPr id="3" name="内容占位符 2"/>
          <p:cNvSpPr>
            <a:spLocks noGrp="1"/>
          </p:cNvSpPr>
          <p:nvPr>
            <p:ph idx="1"/>
          </p:nvPr>
        </p:nvSpPr>
        <p:spPr/>
        <p:txBody>
          <a:bodyPr/>
          <a:lstStyle/>
          <a:p>
            <a:pPr eaLnBrk="1" hangingPunct="1">
              <a:defRPr/>
            </a:pPr>
            <a:r>
              <a:rPr lang="zh-CN" altLang="en-US" dirty="0" smtClean="0">
                <a:solidFill>
                  <a:srgbClr val="FF0000"/>
                </a:solidFill>
                <a:effectLst>
                  <a:outerShdw blurRad="38100" dist="38100" dir="2700000" algn="tl">
                    <a:srgbClr val="C0C0C0"/>
                  </a:outerShdw>
                </a:effectLst>
              </a:rPr>
              <a:t>计算机发展应用</a:t>
            </a:r>
          </a:p>
          <a:p>
            <a:pPr eaLnBrk="1" hangingPunct="1">
              <a:defRPr/>
            </a:pPr>
            <a:r>
              <a:rPr lang="zh-CN" altLang="en-US" dirty="0" smtClean="0">
                <a:effectLst>
                  <a:outerShdw blurRad="38100" dist="38100" dir="2700000" algn="tl">
                    <a:srgbClr val="C0C0C0"/>
                  </a:outerShdw>
                </a:effectLst>
              </a:rPr>
              <a:t>计算机系统组成</a:t>
            </a:r>
          </a:p>
          <a:p>
            <a:pPr eaLnBrk="1" hangingPunct="1">
              <a:defRPr/>
            </a:pPr>
            <a:r>
              <a:rPr lang="zh-CN" altLang="en-US" dirty="0" smtClean="0">
                <a:effectLst>
                  <a:outerShdw blurRad="38100" dist="38100" dir="2700000" algn="tl">
                    <a:srgbClr val="C0C0C0"/>
                  </a:outerShdw>
                </a:effectLst>
              </a:rPr>
              <a:t>计算机系统层次结构</a:t>
            </a:r>
            <a:endParaRPr lang="en-US" altLang="zh-CN" dirty="0" smtClean="0">
              <a:effectLst>
                <a:outerShdw blurRad="38100" dist="38100" dir="2700000" algn="tl">
                  <a:srgbClr val="C0C0C0"/>
                </a:outerShdw>
              </a:effectLst>
            </a:endParaRPr>
          </a:p>
          <a:p>
            <a:pPr eaLnBrk="1" hangingPunct="1">
              <a:defRPr/>
            </a:pPr>
            <a:r>
              <a:rPr lang="zh-CN" altLang="en-US" dirty="0">
                <a:solidFill>
                  <a:schemeClr val="accent2"/>
                </a:solidFill>
                <a:effectLst>
                  <a:outerShdw blurRad="38100" dist="38100" dir="2700000" algn="tl">
                    <a:srgbClr val="C0C0C0"/>
                  </a:outerShdw>
                </a:effectLst>
              </a:rPr>
              <a:t>计算机系统性能评价</a:t>
            </a:r>
          </a:p>
          <a:p>
            <a:pPr eaLnBrk="1" hangingPunct="1">
              <a:defRPr/>
            </a:pPr>
            <a:endParaRPr lang="zh-CN" altLang="en-US" dirty="0" smtClean="0">
              <a:effectLst>
                <a:outerShdw blurRad="38100" dist="38100" dir="2700000" algn="tl">
                  <a:srgbClr val="C0C0C0"/>
                </a:outerShdw>
              </a:effectLst>
            </a:endParaRP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8353807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ltLang="zh-CN" dirty="0" smtClean="0"/>
              <a:t> The first programmer </a:t>
            </a:r>
            <a:r>
              <a:rPr lang="en-US" altLang="zh-CN" dirty="0" err="1" smtClean="0">
                <a:solidFill>
                  <a:srgbClr val="FF0000"/>
                </a:solidFill>
              </a:rPr>
              <a:t>Ada</a:t>
            </a:r>
            <a:r>
              <a:rPr lang="en-US" altLang="zh-CN" dirty="0" smtClean="0">
                <a:solidFill>
                  <a:srgbClr val="FF0000"/>
                </a:solidFill>
              </a:rPr>
              <a:t> Augusta </a:t>
            </a:r>
          </a:p>
        </p:txBody>
      </p:sp>
      <p:sp>
        <p:nvSpPr>
          <p:cNvPr id="30724" name="Rectangle 3"/>
          <p:cNvSpPr>
            <a:spLocks noGrp="1" noChangeArrowheads="1"/>
          </p:cNvSpPr>
          <p:nvPr>
            <p:ph type="body" sz="half" idx="1"/>
          </p:nvPr>
        </p:nvSpPr>
        <p:spPr>
          <a:xfrm>
            <a:off x="566738" y="1052736"/>
            <a:ext cx="4310062" cy="4751040"/>
          </a:xfrm>
        </p:spPr>
        <p:txBody>
          <a:bodyPr/>
          <a:lstStyle/>
          <a:p>
            <a:pPr eaLnBrk="1" hangingPunct="1">
              <a:lnSpc>
                <a:spcPct val="110000"/>
              </a:lnSpc>
              <a:buClr>
                <a:srgbClr val="FFC000"/>
              </a:buClr>
              <a:buFont typeface="Wingdings" pitchFamily="2" charset="2"/>
              <a:buChar char="n"/>
            </a:pPr>
            <a:r>
              <a:rPr lang="en-US" altLang="zh-CN" dirty="0" err="1"/>
              <a:t>ada</a:t>
            </a:r>
            <a:r>
              <a:rPr lang="zh-CN" altLang="en-US" dirty="0"/>
              <a:t>描述了差分机如何进行编程，最早给出计算机程序设计的许多想法。</a:t>
            </a:r>
          </a:p>
          <a:p>
            <a:pPr eaLnBrk="1" hangingPunct="1">
              <a:lnSpc>
                <a:spcPct val="110000"/>
              </a:lnSpc>
              <a:buClr>
                <a:srgbClr val="FFC000"/>
              </a:buClr>
              <a:buFont typeface="Wingdings" pitchFamily="2" charset="2"/>
              <a:buChar char="n"/>
            </a:pPr>
            <a:r>
              <a:rPr lang="zh-CN" altLang="en-US" dirty="0"/>
              <a:t>讨论预言了通用计算机的作用，控制卡、数据卡、操作卡 </a:t>
            </a:r>
          </a:p>
          <a:p>
            <a:pPr eaLnBrk="1" hangingPunct="1">
              <a:lnSpc>
                <a:spcPct val="110000"/>
              </a:lnSpc>
              <a:buClr>
                <a:srgbClr val="FFC000"/>
              </a:buClr>
              <a:buFont typeface="Wingdings" pitchFamily="2" charset="2"/>
              <a:buChar char="n"/>
            </a:pPr>
            <a:r>
              <a:rPr lang="zh-CN" altLang="en-US" dirty="0" smtClean="0"/>
              <a:t>提出</a:t>
            </a:r>
            <a:r>
              <a:rPr lang="zh-CN" altLang="en-US" dirty="0" smtClean="0">
                <a:solidFill>
                  <a:srgbClr val="FF0000"/>
                </a:solidFill>
              </a:rPr>
              <a:t>存储位置</a:t>
            </a:r>
            <a:r>
              <a:rPr lang="zh-CN" altLang="en-US" dirty="0"/>
              <a:t>或</a:t>
            </a:r>
            <a:r>
              <a:rPr lang="zh-CN" altLang="en-US" dirty="0">
                <a:solidFill>
                  <a:srgbClr val="FF0000"/>
                </a:solidFill>
              </a:rPr>
              <a:t>地址</a:t>
            </a:r>
            <a:r>
              <a:rPr lang="zh-CN" altLang="en-US" dirty="0"/>
              <a:t>的想法  </a:t>
            </a:r>
          </a:p>
          <a:p>
            <a:pPr eaLnBrk="1" hangingPunct="1">
              <a:lnSpc>
                <a:spcPct val="110000"/>
              </a:lnSpc>
              <a:buClr>
                <a:srgbClr val="FFC000"/>
              </a:buClr>
              <a:buFont typeface="Wingdings" pitchFamily="2" charset="2"/>
              <a:buChar char="n"/>
            </a:pPr>
            <a:r>
              <a:rPr lang="zh-CN" altLang="en-US" dirty="0"/>
              <a:t>“循环”</a:t>
            </a:r>
            <a:r>
              <a:rPr lang="en-US" altLang="zh-CN" dirty="0"/>
              <a:t>(looping)</a:t>
            </a:r>
            <a:r>
              <a:rPr lang="zh-CN" altLang="en-US" dirty="0"/>
              <a:t>的概念</a:t>
            </a:r>
          </a:p>
          <a:p>
            <a:pPr eaLnBrk="1" hangingPunct="1">
              <a:lnSpc>
                <a:spcPct val="110000"/>
              </a:lnSpc>
              <a:buClr>
                <a:srgbClr val="FFC000"/>
              </a:buClr>
              <a:buFont typeface="Wingdings" pitchFamily="2" charset="2"/>
              <a:buChar char="n"/>
            </a:pPr>
            <a:r>
              <a:rPr lang="zh-CN" altLang="en-US" dirty="0"/>
              <a:t>三角函数和级数相乘程序、贝努利函数程序  </a:t>
            </a:r>
          </a:p>
        </p:txBody>
      </p:sp>
      <p:pic>
        <p:nvPicPr>
          <p:cNvPr id="30727" name="Picture 6" descr="481px-Ada_Lovelace_1838">
            <a:hlinkClick r:id="rId3"/>
          </p:cNvPr>
          <p:cNvPicPr>
            <a:picLocks noChangeAspect="1" noChangeArrowheads="1"/>
          </p:cNvPicPr>
          <p:nvPr/>
        </p:nvPicPr>
        <p:blipFill>
          <a:blip r:embed="rId4" cstate="print"/>
          <a:srcRect/>
          <a:stretch>
            <a:fillRect/>
          </a:stretch>
        </p:blipFill>
        <p:spPr bwMode="auto">
          <a:xfrm>
            <a:off x="4932040" y="1124744"/>
            <a:ext cx="3427532" cy="4380260"/>
          </a:xfrm>
          <a:prstGeom prst="rect">
            <a:avLst/>
          </a:prstGeom>
          <a:ln>
            <a:noFill/>
          </a:ln>
          <a:effectLst>
            <a:outerShdw blurRad="190500" algn="tl" rotWithShape="0">
              <a:srgbClr val="000000">
                <a:alpha val="70000"/>
              </a:srgbClr>
            </a:outerShdw>
          </a:effectLst>
        </p:spPr>
      </p:pic>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20</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724">
                                            <p:txEl>
                                              <p:pRg st="0" end="0"/>
                                            </p:txEl>
                                          </p:spTgt>
                                        </p:tgtEl>
                                        <p:attrNameLst>
                                          <p:attrName>style.visibility</p:attrName>
                                        </p:attrNameLst>
                                      </p:cBhvr>
                                      <p:to>
                                        <p:strVal val="visible"/>
                                      </p:to>
                                    </p:set>
                                    <p:animEffect transition="in" filter="wipe(down)">
                                      <p:cBhvr>
                                        <p:cTn id="7" dur="500"/>
                                        <p:tgtEl>
                                          <p:spTgt spid="307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724">
                                            <p:txEl>
                                              <p:pRg st="1" end="1"/>
                                            </p:txEl>
                                          </p:spTgt>
                                        </p:tgtEl>
                                        <p:attrNameLst>
                                          <p:attrName>style.visibility</p:attrName>
                                        </p:attrNameLst>
                                      </p:cBhvr>
                                      <p:to>
                                        <p:strVal val="visible"/>
                                      </p:to>
                                    </p:set>
                                    <p:animEffect transition="in" filter="wipe(down)">
                                      <p:cBhvr>
                                        <p:cTn id="12" dur="500"/>
                                        <p:tgtEl>
                                          <p:spTgt spid="307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0724">
                                            <p:txEl>
                                              <p:pRg st="2" end="2"/>
                                            </p:txEl>
                                          </p:spTgt>
                                        </p:tgtEl>
                                        <p:attrNameLst>
                                          <p:attrName>style.visibility</p:attrName>
                                        </p:attrNameLst>
                                      </p:cBhvr>
                                      <p:to>
                                        <p:strVal val="visible"/>
                                      </p:to>
                                    </p:set>
                                    <p:animEffect transition="in" filter="wipe(down)">
                                      <p:cBhvr>
                                        <p:cTn id="17" dur="500"/>
                                        <p:tgtEl>
                                          <p:spTgt spid="307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0724">
                                            <p:txEl>
                                              <p:pRg st="3" end="3"/>
                                            </p:txEl>
                                          </p:spTgt>
                                        </p:tgtEl>
                                        <p:attrNameLst>
                                          <p:attrName>style.visibility</p:attrName>
                                        </p:attrNameLst>
                                      </p:cBhvr>
                                      <p:to>
                                        <p:strVal val="visible"/>
                                      </p:to>
                                    </p:set>
                                    <p:animEffect transition="in" filter="wipe(down)">
                                      <p:cBhvr>
                                        <p:cTn id="22" dur="500"/>
                                        <p:tgtEl>
                                          <p:spTgt spid="3072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0724">
                                            <p:txEl>
                                              <p:pRg st="4" end="4"/>
                                            </p:txEl>
                                          </p:spTgt>
                                        </p:tgtEl>
                                        <p:attrNameLst>
                                          <p:attrName>style.visibility</p:attrName>
                                        </p:attrNameLst>
                                      </p:cBhvr>
                                      <p:to>
                                        <p:strVal val="visible"/>
                                      </p:to>
                                    </p:set>
                                    <p:animEffect transition="in" filter="wipe(down)">
                                      <p:cBhvr>
                                        <p:cTn id="27" dur="500"/>
                                        <p:tgtEl>
                                          <p:spTgt spid="3072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3"/>
          <p:cNvSpPr>
            <a:spLocks noGrp="1" noChangeArrowheads="1"/>
          </p:cNvSpPr>
          <p:nvPr>
            <p:ph type="title"/>
          </p:nvPr>
        </p:nvSpPr>
        <p:spPr>
          <a:noFill/>
        </p:spPr>
        <p:txBody>
          <a:bodyPr/>
          <a:lstStyle/>
          <a:p>
            <a:pPr eaLnBrk="1" hangingPunct="1"/>
            <a:r>
              <a:rPr lang="en-US" altLang="zh-CN" dirty="0" smtClean="0"/>
              <a:t>Analytical Engine</a:t>
            </a:r>
          </a:p>
        </p:txBody>
      </p:sp>
      <p:pic>
        <p:nvPicPr>
          <p:cNvPr id="25603" name="Picture 2" descr="Babbage04"/>
          <p:cNvPicPr>
            <a:picLocks noChangeAspect="1" noChangeArrowheads="1"/>
          </p:cNvPicPr>
          <p:nvPr/>
        </p:nvPicPr>
        <p:blipFill>
          <a:blip r:embed="rId3" cstate="print"/>
          <a:srcRect/>
          <a:stretch>
            <a:fillRect/>
          </a:stretch>
        </p:blipFill>
        <p:spPr bwMode="auto">
          <a:xfrm>
            <a:off x="755576" y="1268760"/>
            <a:ext cx="7685977" cy="4464496"/>
          </a:xfrm>
          <a:prstGeom prst="rect">
            <a:avLst/>
          </a:prstGeom>
          <a:noFill/>
          <a:ln w="9525">
            <a:noFill/>
            <a:miter lim="800000"/>
            <a:headEnd/>
            <a:tailEnd/>
          </a:ln>
          <a:effectLst>
            <a:outerShdw dist="107763" dir="2700000" algn="ctr" rotWithShape="0">
              <a:srgbClr val="808080">
                <a:alpha val="50000"/>
              </a:srgbClr>
            </a:outerShdw>
          </a:effectLst>
        </p:spPr>
      </p:pic>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21</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8"/>
          <p:cNvSpPr>
            <a:spLocks noGrp="1" noChangeArrowheads="1"/>
          </p:cNvSpPr>
          <p:nvPr>
            <p:ph type="title"/>
          </p:nvPr>
        </p:nvSpPr>
        <p:spPr>
          <a:noFill/>
        </p:spPr>
        <p:txBody>
          <a:bodyPr/>
          <a:lstStyle/>
          <a:p>
            <a:pPr eaLnBrk="1" hangingPunct="1"/>
            <a:r>
              <a:rPr lang="en-US" altLang="zh-CN" smtClean="0"/>
              <a:t>Analytical Engine</a:t>
            </a:r>
          </a:p>
        </p:txBody>
      </p:sp>
      <p:grpSp>
        <p:nvGrpSpPr>
          <p:cNvPr id="2" name="Group 2"/>
          <p:cNvGrpSpPr>
            <a:grpSpLocks/>
          </p:cNvGrpSpPr>
          <p:nvPr/>
        </p:nvGrpSpPr>
        <p:grpSpPr bwMode="auto">
          <a:xfrm>
            <a:off x="683568" y="1628800"/>
            <a:ext cx="3581400" cy="2209800"/>
            <a:chOff x="384" y="1200"/>
            <a:chExt cx="2256" cy="1392"/>
          </a:xfrm>
        </p:grpSpPr>
        <p:sp>
          <p:nvSpPr>
            <p:cNvPr id="32776" name="Rectangle 3"/>
            <p:cNvSpPr>
              <a:spLocks noChangeArrowheads="1"/>
            </p:cNvSpPr>
            <p:nvPr/>
          </p:nvSpPr>
          <p:spPr bwMode="auto">
            <a:xfrm>
              <a:off x="432" y="1248"/>
              <a:ext cx="2208" cy="1344"/>
            </a:xfrm>
            <a:prstGeom prst="rect">
              <a:avLst/>
            </a:prstGeom>
            <a:solidFill>
              <a:srgbClr val="969696"/>
            </a:solidFill>
            <a:ln w="9525">
              <a:noFill/>
              <a:miter lim="800000"/>
              <a:headEnd/>
              <a:tailEnd/>
            </a:ln>
          </p:spPr>
          <p:txBody>
            <a:bodyPr wrap="none" anchor="ctr"/>
            <a:lstStyle/>
            <a:p>
              <a:endParaRPr lang="zh-CN" altLang="en-US"/>
            </a:p>
          </p:txBody>
        </p:sp>
        <p:pic>
          <p:nvPicPr>
            <p:cNvPr id="32777" name="Picture 4" descr="Babbage05"/>
            <p:cNvPicPr>
              <a:picLocks noChangeAspect="1" noChangeArrowheads="1"/>
            </p:cNvPicPr>
            <p:nvPr/>
          </p:nvPicPr>
          <p:blipFill>
            <a:blip r:embed="rId3" cstate="print"/>
            <a:srcRect/>
            <a:stretch>
              <a:fillRect/>
            </a:stretch>
          </p:blipFill>
          <p:spPr bwMode="auto">
            <a:xfrm>
              <a:off x="384" y="1200"/>
              <a:ext cx="2226" cy="1344"/>
            </a:xfrm>
            <a:prstGeom prst="rect">
              <a:avLst/>
            </a:prstGeom>
            <a:noFill/>
            <a:ln w="9525">
              <a:noFill/>
              <a:miter lim="800000"/>
              <a:headEnd/>
              <a:tailEnd/>
            </a:ln>
          </p:spPr>
        </p:pic>
      </p:grpSp>
      <p:grpSp>
        <p:nvGrpSpPr>
          <p:cNvPr id="3" name="Group 5"/>
          <p:cNvGrpSpPr>
            <a:grpSpLocks/>
          </p:cNvGrpSpPr>
          <p:nvPr/>
        </p:nvGrpSpPr>
        <p:grpSpPr bwMode="auto">
          <a:xfrm>
            <a:off x="4716016" y="3356992"/>
            <a:ext cx="3962400" cy="2752725"/>
            <a:chOff x="2784" y="2106"/>
            <a:chExt cx="2496" cy="1734"/>
          </a:xfrm>
        </p:grpSpPr>
        <p:sp>
          <p:nvSpPr>
            <p:cNvPr id="32774" name="Rectangle 6"/>
            <p:cNvSpPr>
              <a:spLocks noChangeArrowheads="1"/>
            </p:cNvSpPr>
            <p:nvPr/>
          </p:nvSpPr>
          <p:spPr bwMode="auto">
            <a:xfrm>
              <a:off x="2880" y="2160"/>
              <a:ext cx="2400" cy="1680"/>
            </a:xfrm>
            <a:prstGeom prst="rect">
              <a:avLst/>
            </a:prstGeom>
            <a:solidFill>
              <a:srgbClr val="969696"/>
            </a:solidFill>
            <a:ln w="9525">
              <a:noFill/>
              <a:miter lim="800000"/>
              <a:headEnd/>
              <a:tailEnd/>
            </a:ln>
          </p:spPr>
          <p:txBody>
            <a:bodyPr wrap="none" anchor="ctr"/>
            <a:lstStyle/>
            <a:p>
              <a:endParaRPr lang="zh-CN" altLang="en-US"/>
            </a:p>
          </p:txBody>
        </p:sp>
        <p:pic>
          <p:nvPicPr>
            <p:cNvPr id="32775" name="Picture 7" descr="Babbage06"/>
            <p:cNvPicPr>
              <a:picLocks noChangeAspect="1" noChangeArrowheads="1"/>
            </p:cNvPicPr>
            <p:nvPr/>
          </p:nvPicPr>
          <p:blipFill>
            <a:blip r:embed="rId4" cstate="print"/>
            <a:srcRect/>
            <a:stretch>
              <a:fillRect/>
            </a:stretch>
          </p:blipFill>
          <p:spPr bwMode="auto">
            <a:xfrm>
              <a:off x="2784" y="2106"/>
              <a:ext cx="2448" cy="1686"/>
            </a:xfrm>
            <a:prstGeom prst="rect">
              <a:avLst/>
            </a:prstGeom>
            <a:noFill/>
            <a:ln w="9525">
              <a:noFill/>
              <a:miter lim="800000"/>
              <a:headEnd/>
              <a:tailEnd/>
            </a:ln>
          </p:spPr>
        </p:pic>
      </p:grpSp>
      <p:sp>
        <p:nvSpPr>
          <p:cNvPr id="9"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22</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3"/>
          <p:cNvSpPr>
            <a:spLocks noGrp="1" noChangeArrowheads="1"/>
          </p:cNvSpPr>
          <p:nvPr>
            <p:ph type="title"/>
          </p:nvPr>
        </p:nvSpPr>
        <p:spPr>
          <a:noFill/>
        </p:spPr>
        <p:txBody>
          <a:bodyPr/>
          <a:lstStyle/>
          <a:p>
            <a:pPr eaLnBrk="1" hangingPunct="1"/>
            <a:r>
              <a:rPr lang="en-US" altLang="zh-CN" smtClean="0"/>
              <a:t>Analytical Engine</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23</a:t>
            </a:fld>
            <a:r>
              <a:rPr lang="en-US" altLang="zh-CN" sz="1400" dirty="0" smtClean="0">
                <a:solidFill>
                  <a:srgbClr val="0D7157"/>
                </a:solidFill>
              </a:rPr>
              <a:t>- </a:t>
            </a:r>
            <a:endParaRPr lang="en-US" altLang="zh-CN" sz="1400" dirty="0">
              <a:solidFill>
                <a:srgbClr val="0D7157"/>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5676" y="1122711"/>
            <a:ext cx="5832648" cy="482037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r>
              <a:rPr lang="en-US" altLang="zh-CN" sz="2400" dirty="0" smtClean="0"/>
              <a:t>1940  Mechanical analog machines Lord Kelvin </a:t>
            </a:r>
          </a:p>
        </p:txBody>
      </p:sp>
      <p:sp>
        <p:nvSpPr>
          <p:cNvPr id="34820" name="Rectangle 3"/>
          <p:cNvSpPr>
            <a:spLocks noChangeArrowheads="1"/>
          </p:cNvSpPr>
          <p:nvPr/>
        </p:nvSpPr>
        <p:spPr bwMode="auto">
          <a:xfrm>
            <a:off x="0" y="0"/>
            <a:ext cx="184150" cy="641350"/>
          </a:xfrm>
          <a:prstGeom prst="rect">
            <a:avLst/>
          </a:prstGeom>
          <a:noFill/>
          <a:ln w="9525">
            <a:noFill/>
            <a:miter lim="800000"/>
            <a:headEnd/>
            <a:tailEnd/>
          </a:ln>
        </p:spPr>
        <p:txBody>
          <a:bodyPr wrap="none" anchor="ctr">
            <a:spAutoFit/>
          </a:bodyPr>
          <a:lstStyle/>
          <a:p>
            <a:pPr algn="l" eaLnBrk="1" hangingPunct="1"/>
            <a:r>
              <a:rPr lang="en-US" altLang="zh-CN"/>
              <a:t/>
            </a:r>
            <a:br>
              <a:rPr lang="en-US" altLang="zh-CN"/>
            </a:br>
            <a:endParaRPr lang="en-US" altLang="zh-CN"/>
          </a:p>
        </p:txBody>
      </p:sp>
      <p:sp>
        <p:nvSpPr>
          <p:cNvPr id="34821" name="Rectangle 4"/>
          <p:cNvSpPr>
            <a:spLocks noChangeArrowheads="1"/>
          </p:cNvSpPr>
          <p:nvPr/>
        </p:nvSpPr>
        <p:spPr bwMode="auto">
          <a:xfrm>
            <a:off x="0" y="0"/>
            <a:ext cx="184150" cy="641350"/>
          </a:xfrm>
          <a:prstGeom prst="rect">
            <a:avLst/>
          </a:prstGeom>
          <a:noFill/>
          <a:ln w="9525">
            <a:noFill/>
            <a:miter lim="800000"/>
            <a:headEnd/>
            <a:tailEnd/>
          </a:ln>
        </p:spPr>
        <p:txBody>
          <a:bodyPr wrap="none" anchor="ctr">
            <a:spAutoFit/>
          </a:bodyPr>
          <a:lstStyle/>
          <a:p>
            <a:pPr algn="l" eaLnBrk="1" hangingPunct="1"/>
            <a:r>
              <a:rPr lang="en-US" altLang="zh-CN"/>
              <a:t/>
            </a:r>
            <a:br>
              <a:rPr lang="en-US" altLang="zh-CN"/>
            </a:br>
            <a:endParaRPr lang="en-US" altLang="zh-CN"/>
          </a:p>
        </p:txBody>
      </p:sp>
      <p:pic>
        <p:nvPicPr>
          <p:cNvPr id="28678" name="Picture 5" descr="102636935_lg[1]"/>
          <p:cNvPicPr>
            <a:picLocks noChangeAspect="1" noChangeArrowheads="1"/>
          </p:cNvPicPr>
          <p:nvPr/>
        </p:nvPicPr>
        <p:blipFill>
          <a:blip r:embed="rId3" cstate="print"/>
          <a:srcRect/>
          <a:stretch>
            <a:fillRect/>
          </a:stretch>
        </p:blipFill>
        <p:spPr bwMode="auto">
          <a:xfrm>
            <a:off x="1403648" y="1340768"/>
            <a:ext cx="6624736" cy="4676623"/>
          </a:xfrm>
          <a:prstGeom prst="rect">
            <a:avLst/>
          </a:prstGeom>
          <a:noFill/>
          <a:ln w="9525" algn="ctr">
            <a:noFill/>
            <a:miter lim="800000"/>
            <a:headEnd/>
            <a:tailEnd/>
          </a:ln>
          <a:effectLst>
            <a:outerShdw dist="143684" dir="2700000" algn="ctr" rotWithShape="0">
              <a:srgbClr val="808080">
                <a:alpha val="50000"/>
              </a:srgbClr>
            </a:outerShdw>
          </a:effectLst>
        </p:spPr>
      </p:pic>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24</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手摇计算机</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640" y="1196752"/>
            <a:ext cx="6667500" cy="4953000"/>
          </a:xfrm>
        </p:spPr>
      </p:pic>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945191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9"/>
          <p:cNvSpPr>
            <a:spLocks noChangeArrowheads="1"/>
          </p:cNvSpPr>
          <p:nvPr/>
        </p:nvSpPr>
        <p:spPr bwMode="black">
          <a:xfrm>
            <a:off x="8260" y="2781300"/>
            <a:ext cx="8380164" cy="519113"/>
          </a:xfrm>
          <a:prstGeom prst="rect">
            <a:avLst/>
          </a:prstGeom>
          <a:noFill/>
          <a:ln w="9525">
            <a:noFill/>
            <a:miter lim="800000"/>
            <a:headEnd/>
            <a:tailEnd/>
          </a:ln>
        </p:spPr>
        <p:txBody>
          <a:bodyPr anchor="ctr"/>
          <a:lstStyle/>
          <a:p>
            <a:pPr indent="533400" algn="l"/>
            <a:r>
              <a:rPr lang="zh-CN" altLang="en-US" sz="4000" b="1" i="0" dirty="0" smtClean="0">
                <a:solidFill>
                  <a:schemeClr val="bg1"/>
                </a:solidFill>
                <a:ea typeface="微软雅黑" pitchFamily="34" charset="-122"/>
              </a:rPr>
              <a:t>机械到电的飞跃</a:t>
            </a:r>
            <a:r>
              <a:rPr lang="en-US" altLang="zh-CN" sz="4000" b="1" i="0" dirty="0" smtClean="0">
                <a:solidFill>
                  <a:schemeClr val="bg1"/>
                </a:solidFill>
                <a:ea typeface="微软雅黑" pitchFamily="34" charset="-122"/>
              </a:rPr>
              <a:t>---</a:t>
            </a:r>
            <a:r>
              <a:rPr lang="zh-CN" altLang="en-US" sz="4000" b="1" i="0" dirty="0" smtClean="0">
                <a:solidFill>
                  <a:schemeClr val="bg1"/>
                </a:solidFill>
                <a:ea typeface="微软雅黑" pitchFamily="34" charset="-122"/>
              </a:rPr>
              <a:t>机电式计算机</a:t>
            </a:r>
          </a:p>
        </p:txBody>
      </p:sp>
      <p:sp>
        <p:nvSpPr>
          <p:cNvPr id="3" name="灯片编号占位符 3"/>
          <p:cNvSpPr txBox="1">
            <a:spLocks/>
          </p:cNvSpPr>
          <p:nvPr/>
        </p:nvSpPr>
        <p:spPr>
          <a:xfrm>
            <a:off x="7668344" y="6237312"/>
            <a:ext cx="1015008" cy="47625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fld id="{01D71506-0713-46DD-9483-17E15EDE737E}" type="slidenum">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endParaRPr kumimoji="0" lang="en-US" altLang="zh-CN" sz="1400" b="0" i="1" u="none" strike="noStrike" kern="1200" cap="none" spc="0" normalizeH="0" baseline="0" noProof="0" dirty="0">
              <a:ln>
                <a:noFill/>
              </a:ln>
              <a:solidFill>
                <a:srgbClr val="0D7157"/>
              </a:solidFill>
              <a:effectLst/>
              <a:uLnTx/>
              <a:uFillTx/>
              <a:latin typeface="Arial" pitchFamily="34" charset="0"/>
              <a:ea typeface="华文细黑" pitchFamily="2" charset="-122"/>
              <a:cs typeface="+mn-cs"/>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pPr eaLnBrk="1" hangingPunct="1"/>
            <a:r>
              <a:rPr lang="zh-CN" altLang="en-US" smtClean="0"/>
              <a:t>赫尔曼</a:t>
            </a:r>
            <a:r>
              <a:rPr lang="en-US" altLang="zh-CN" smtClean="0">
                <a:latin typeface="Arial" charset="0"/>
              </a:rPr>
              <a:t>·</a:t>
            </a:r>
            <a:r>
              <a:rPr lang="zh-CN" altLang="en-US" smtClean="0"/>
              <a:t>霍勒斯制表机</a:t>
            </a:r>
          </a:p>
        </p:txBody>
      </p:sp>
      <p:pic>
        <p:nvPicPr>
          <p:cNvPr id="30725" name="Picture 4" descr="1-28"/>
          <p:cNvPicPr>
            <a:picLocks noGrp="1" noChangeAspect="1" noChangeArrowheads="1"/>
          </p:cNvPicPr>
          <p:nvPr>
            <p:ph sz="half" idx="1"/>
          </p:nvPr>
        </p:nvPicPr>
        <p:blipFill>
          <a:blip r:embed="rId3" cstate="print"/>
          <a:srcRect/>
          <a:stretch>
            <a:fillRect/>
          </a:stretch>
        </p:blipFill>
        <p:spPr>
          <a:xfrm>
            <a:off x="609600" y="1905000"/>
            <a:ext cx="2895600" cy="1968500"/>
          </a:xfrm>
          <a:effectLst>
            <a:outerShdw dist="107763" dir="2700000" algn="ctr" rotWithShape="0">
              <a:srgbClr val="808080">
                <a:alpha val="50000"/>
              </a:srgbClr>
            </a:outerShdw>
          </a:effectLst>
        </p:spPr>
      </p:pic>
      <p:sp>
        <p:nvSpPr>
          <p:cNvPr id="36868" name="Rectangle 3"/>
          <p:cNvSpPr>
            <a:spLocks noGrp="1" noChangeArrowheads="1"/>
          </p:cNvSpPr>
          <p:nvPr>
            <p:ph type="body" sz="half" idx="2"/>
          </p:nvPr>
        </p:nvSpPr>
        <p:spPr>
          <a:xfrm>
            <a:off x="457200" y="4267200"/>
            <a:ext cx="8229600" cy="1676400"/>
          </a:xfrm>
        </p:spPr>
        <p:txBody>
          <a:bodyPr/>
          <a:lstStyle/>
          <a:p>
            <a:pPr eaLnBrk="1" hangingPunct="1">
              <a:lnSpc>
                <a:spcPct val="110000"/>
              </a:lnSpc>
              <a:buClr>
                <a:srgbClr val="FFC000"/>
              </a:buClr>
              <a:buFont typeface="Wingdings" pitchFamily="2" charset="2"/>
              <a:buChar char="n"/>
            </a:pPr>
            <a:r>
              <a:rPr lang="zh-CN" altLang="en-US" dirty="0"/>
              <a:t>赫尔曼</a:t>
            </a:r>
            <a:r>
              <a:rPr lang="en-US" altLang="zh-CN" dirty="0"/>
              <a:t>·</a:t>
            </a:r>
            <a:r>
              <a:rPr lang="zh-CN" altLang="en-US" dirty="0"/>
              <a:t>霍勒斯博士发明穿孔卡片，是电脑软件的雏形</a:t>
            </a:r>
          </a:p>
          <a:p>
            <a:pPr eaLnBrk="1" hangingPunct="1">
              <a:lnSpc>
                <a:spcPct val="110000"/>
              </a:lnSpc>
              <a:buClr>
                <a:srgbClr val="FFC000"/>
              </a:buClr>
              <a:buFont typeface="Wingdings" pitchFamily="2" charset="2"/>
              <a:buChar char="n"/>
            </a:pPr>
            <a:r>
              <a:rPr lang="en-US" altLang="zh-CN" dirty="0"/>
              <a:t>1888</a:t>
            </a:r>
            <a:r>
              <a:rPr lang="zh-CN" altLang="en-US" dirty="0"/>
              <a:t>年赫尔曼发明了制表机，它采用穿孔卡片进行数据处理，并用电气控制技术取代了纯机械装置</a:t>
            </a:r>
            <a:r>
              <a:rPr lang="zh-CN" altLang="en-US" sz="2400" dirty="0" smtClean="0"/>
              <a:t>。</a:t>
            </a:r>
          </a:p>
        </p:txBody>
      </p:sp>
      <p:pic>
        <p:nvPicPr>
          <p:cNvPr id="30726" name="Picture 5" descr="1-25"/>
          <p:cNvPicPr>
            <a:picLocks noChangeAspect="1" noChangeArrowheads="1"/>
          </p:cNvPicPr>
          <p:nvPr/>
        </p:nvPicPr>
        <p:blipFill>
          <a:blip r:embed="rId4" cstate="print"/>
          <a:srcRect/>
          <a:stretch>
            <a:fillRect/>
          </a:stretch>
        </p:blipFill>
        <p:spPr bwMode="auto">
          <a:xfrm>
            <a:off x="5181600" y="1905000"/>
            <a:ext cx="1446213" cy="1981200"/>
          </a:xfrm>
          <a:prstGeom prst="rect">
            <a:avLst/>
          </a:prstGeom>
          <a:noFill/>
          <a:ln w="25400">
            <a:noFill/>
            <a:miter lim="800000"/>
            <a:headEnd/>
            <a:tailEnd/>
          </a:ln>
          <a:effectLst>
            <a:outerShdw dist="107763" dir="2700000" algn="ctr" rotWithShape="0">
              <a:srgbClr val="808080">
                <a:alpha val="50000"/>
              </a:srgbClr>
            </a:outerShdw>
          </a:effectLst>
        </p:spPr>
      </p:pic>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27</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868">
                                            <p:txEl>
                                              <p:pRg st="0" end="0"/>
                                            </p:txEl>
                                          </p:spTgt>
                                        </p:tgtEl>
                                        <p:attrNameLst>
                                          <p:attrName>style.visibility</p:attrName>
                                        </p:attrNameLst>
                                      </p:cBhvr>
                                      <p:to>
                                        <p:strVal val="visible"/>
                                      </p:to>
                                    </p:set>
                                    <p:animEffect transition="in" filter="wipe(left)">
                                      <p:cBhvr>
                                        <p:cTn id="7" dur="500"/>
                                        <p:tgtEl>
                                          <p:spTgt spid="368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6868">
                                            <p:txEl>
                                              <p:pRg st="1" end="1"/>
                                            </p:txEl>
                                          </p:spTgt>
                                        </p:tgtEl>
                                        <p:attrNameLst>
                                          <p:attrName>style.visibility</p:attrName>
                                        </p:attrNameLst>
                                      </p:cBhvr>
                                      <p:to>
                                        <p:strVal val="visible"/>
                                      </p:to>
                                    </p:set>
                                    <p:animEffect transition="in" filter="wipe(left)">
                                      <p:cBhvr>
                                        <p:cTn id="12" dur="500"/>
                                        <p:tgtEl>
                                          <p:spTgt spid="3686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pPr eaLnBrk="1" hangingPunct="1"/>
            <a:r>
              <a:rPr lang="en-US" altLang="zh-CN" smtClean="0"/>
              <a:t>Punched tape/card</a:t>
            </a:r>
          </a:p>
        </p:txBody>
      </p:sp>
      <p:sp>
        <p:nvSpPr>
          <p:cNvPr id="490499" name="Rectangle 3"/>
          <p:cNvSpPr>
            <a:spLocks noGrp="1" noChangeArrowheads="1"/>
          </p:cNvSpPr>
          <p:nvPr>
            <p:ph type="body" sz="half" idx="1"/>
          </p:nvPr>
        </p:nvSpPr>
        <p:spPr>
          <a:xfrm>
            <a:off x="609600" y="5295900"/>
            <a:ext cx="7922840" cy="952500"/>
          </a:xfrm>
        </p:spPr>
        <p:txBody>
          <a:bodyPr/>
          <a:lstStyle/>
          <a:p>
            <a:pPr eaLnBrk="1" hangingPunct="1">
              <a:lnSpc>
                <a:spcPct val="110000"/>
              </a:lnSpc>
            </a:pPr>
            <a:r>
              <a:rPr lang="en-US" altLang="zh-CN" sz="2100" dirty="0" smtClean="0"/>
              <a:t>Punched cards accelerated the development of twentieth century commerce and industry. </a:t>
            </a:r>
          </a:p>
        </p:txBody>
      </p:sp>
      <p:graphicFrame>
        <p:nvGraphicFramePr>
          <p:cNvPr id="490501" name="Object 5"/>
          <p:cNvGraphicFramePr>
            <a:graphicFrameLocks noGrp="1" noChangeAspect="1"/>
          </p:cNvGraphicFramePr>
          <p:nvPr>
            <p:ph sz="quarter" idx="2"/>
          </p:nvPr>
        </p:nvGraphicFramePr>
        <p:xfrm>
          <a:off x="467544" y="1340768"/>
          <a:ext cx="5569528" cy="2520280"/>
        </p:xfrm>
        <a:graphic>
          <a:graphicData uri="http://schemas.openxmlformats.org/presentationml/2006/ole">
            <mc:AlternateContent xmlns:mc="http://schemas.openxmlformats.org/markup-compatibility/2006">
              <mc:Choice xmlns:v="urn:schemas-microsoft-com:vml" Requires="v">
                <p:oleObj spid="_x0000_s198736" name="Image" r:id="rId4" imgW="5866667" imgH="2653968" progId="">
                  <p:embed/>
                </p:oleObj>
              </mc:Choice>
              <mc:Fallback>
                <p:oleObj name="Image" r:id="rId4" imgW="5866667" imgH="2653968" progId="">
                  <p:embed/>
                  <p:pic>
                    <p:nvPicPr>
                      <p:cNvPr id="0" name="Picture 2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1340768"/>
                        <a:ext cx="5569528" cy="252028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90500" name="Picture 4" descr="punch_tape"/>
          <p:cNvPicPr>
            <a:picLocks noGrp="1" noChangeAspect="1" noChangeArrowheads="1"/>
          </p:cNvPicPr>
          <p:nvPr>
            <p:ph sz="quarter" idx="3"/>
          </p:nvPr>
        </p:nvPicPr>
        <p:blipFill>
          <a:blip r:embed="rId6" cstate="print"/>
          <a:srcRect/>
          <a:stretch>
            <a:fillRect/>
          </a:stretch>
        </p:blipFill>
        <p:spPr>
          <a:xfrm>
            <a:off x="3203848" y="4293096"/>
            <a:ext cx="5334000" cy="781050"/>
          </a:xfrm>
          <a:noFill/>
        </p:spPr>
      </p:pic>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28</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0501">
                                            <p:bg/>
                                          </p:spTgt>
                                        </p:tgtEl>
                                        <p:attrNameLst>
                                          <p:attrName>style.visibility</p:attrName>
                                        </p:attrNameLst>
                                      </p:cBhvr>
                                      <p:to>
                                        <p:strVal val="visible"/>
                                      </p:to>
                                    </p:set>
                                    <p:anim calcmode="lin" valueType="num">
                                      <p:cBhvr additive="base">
                                        <p:cTn id="7" dur="500" fill="hold"/>
                                        <p:tgtEl>
                                          <p:spTgt spid="490501">
                                            <p:bg/>
                                          </p:spTgt>
                                        </p:tgtEl>
                                        <p:attrNameLst>
                                          <p:attrName>ppt_x</p:attrName>
                                        </p:attrNameLst>
                                      </p:cBhvr>
                                      <p:tavLst>
                                        <p:tav tm="0">
                                          <p:val>
                                            <p:strVal val="#ppt_x"/>
                                          </p:val>
                                        </p:tav>
                                        <p:tav tm="100000">
                                          <p:val>
                                            <p:strVal val="#ppt_x"/>
                                          </p:val>
                                        </p:tav>
                                      </p:tavLst>
                                    </p:anim>
                                    <p:anim calcmode="lin" valueType="num">
                                      <p:cBhvr additive="base">
                                        <p:cTn id="8" dur="500" fill="hold"/>
                                        <p:tgtEl>
                                          <p:spTgt spid="490501">
                                            <p:bg/>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0500">
                                            <p:bg/>
                                          </p:spTgt>
                                        </p:tgtEl>
                                        <p:attrNameLst>
                                          <p:attrName>style.visibility</p:attrName>
                                        </p:attrNameLst>
                                      </p:cBhvr>
                                      <p:to>
                                        <p:strVal val="visible"/>
                                      </p:to>
                                    </p:set>
                                    <p:anim calcmode="lin" valueType="num">
                                      <p:cBhvr additive="base">
                                        <p:cTn id="13" dur="500" fill="hold"/>
                                        <p:tgtEl>
                                          <p:spTgt spid="490500">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490500">
                                            <p:bg/>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90499">
                                            <p:txEl>
                                              <p:pRg st="0" end="0"/>
                                            </p:txEl>
                                          </p:spTgt>
                                        </p:tgtEl>
                                        <p:attrNameLst>
                                          <p:attrName>style.visibility</p:attrName>
                                        </p:attrNameLst>
                                      </p:cBhvr>
                                      <p:to>
                                        <p:strVal val="visible"/>
                                      </p:to>
                                    </p:set>
                                    <p:anim calcmode="lin" valueType="num">
                                      <p:cBhvr additive="base">
                                        <p:cTn id="19" dur="500" fill="hold"/>
                                        <p:tgtEl>
                                          <p:spTgt spid="490499">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9049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499" grpId="0" build="p"/>
      <p:bldP spid="490501" grpId="0" build="p"/>
      <p:bldP spid="49050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5"/>
          <p:cNvSpPr>
            <a:spLocks noGrp="1" noChangeArrowheads="1"/>
          </p:cNvSpPr>
          <p:nvPr>
            <p:ph type="title"/>
          </p:nvPr>
        </p:nvSpPr>
        <p:spPr>
          <a:noFill/>
        </p:spPr>
        <p:txBody>
          <a:bodyPr/>
          <a:lstStyle/>
          <a:p>
            <a:pPr eaLnBrk="1" hangingPunct="1"/>
            <a:r>
              <a:rPr lang="en-US" altLang="zh-CN" smtClean="0"/>
              <a:t>Punched card</a:t>
            </a:r>
          </a:p>
        </p:txBody>
      </p:sp>
      <p:pic>
        <p:nvPicPr>
          <p:cNvPr id="491522" name="Picture 2" descr="Open Carrying Box"/>
          <p:cNvPicPr>
            <a:picLocks noChangeAspect="1" noChangeArrowheads="1"/>
          </p:cNvPicPr>
          <p:nvPr/>
        </p:nvPicPr>
        <p:blipFill>
          <a:blip r:embed="rId3" cstate="print"/>
          <a:srcRect/>
          <a:stretch>
            <a:fillRect/>
          </a:stretch>
        </p:blipFill>
        <p:spPr bwMode="auto">
          <a:xfrm>
            <a:off x="609600" y="1498770"/>
            <a:ext cx="2819400" cy="2114550"/>
          </a:xfrm>
          <a:prstGeom prst="rect">
            <a:avLst/>
          </a:prstGeom>
          <a:noFill/>
          <a:ln w="9525">
            <a:noFill/>
            <a:miter lim="800000"/>
            <a:headEnd/>
            <a:tailEnd/>
          </a:ln>
        </p:spPr>
      </p:pic>
      <p:pic>
        <p:nvPicPr>
          <p:cNvPr id="491523" name="Picture 3" descr="An 80 Column Punch Card"/>
          <p:cNvPicPr>
            <a:picLocks noChangeAspect="1" noChangeArrowheads="1"/>
          </p:cNvPicPr>
          <p:nvPr/>
        </p:nvPicPr>
        <p:blipFill>
          <a:blip r:embed="rId4" cstate="print"/>
          <a:srcRect/>
          <a:stretch>
            <a:fillRect/>
          </a:stretch>
        </p:blipFill>
        <p:spPr bwMode="auto">
          <a:xfrm>
            <a:off x="609600" y="3708570"/>
            <a:ext cx="2819400" cy="2114550"/>
          </a:xfrm>
          <a:prstGeom prst="rect">
            <a:avLst/>
          </a:prstGeom>
          <a:noFill/>
          <a:ln w="9525">
            <a:noFill/>
            <a:miter lim="800000"/>
            <a:headEnd/>
            <a:tailEnd/>
          </a:ln>
        </p:spPr>
      </p:pic>
      <p:pic>
        <p:nvPicPr>
          <p:cNvPr id="491524" name="Picture 4" descr="Punch Card"/>
          <p:cNvPicPr>
            <a:picLocks noChangeAspect="1" noChangeArrowheads="1"/>
          </p:cNvPicPr>
          <p:nvPr/>
        </p:nvPicPr>
        <p:blipFill>
          <a:blip r:embed="rId5" cstate="print"/>
          <a:srcRect/>
          <a:stretch>
            <a:fillRect/>
          </a:stretch>
        </p:blipFill>
        <p:spPr bwMode="auto">
          <a:xfrm>
            <a:off x="3886200" y="1574970"/>
            <a:ext cx="4648200" cy="2052638"/>
          </a:xfrm>
          <a:prstGeom prst="rect">
            <a:avLst/>
          </a:prstGeom>
          <a:noFill/>
          <a:ln w="9525">
            <a:noFill/>
            <a:miter lim="800000"/>
            <a:headEnd/>
            <a:tailEnd/>
          </a:ln>
        </p:spPr>
      </p:pic>
      <p:sp>
        <p:nvSpPr>
          <p:cNvPr id="491526" name="Rectangle 6"/>
          <p:cNvSpPr>
            <a:spLocks noChangeArrowheads="1"/>
          </p:cNvSpPr>
          <p:nvPr/>
        </p:nvSpPr>
        <p:spPr bwMode="auto">
          <a:xfrm>
            <a:off x="4111352" y="4149080"/>
            <a:ext cx="4572000" cy="2252924"/>
          </a:xfrm>
          <a:prstGeom prst="rect">
            <a:avLst/>
          </a:prstGeom>
          <a:noFill/>
          <a:ln w="9525">
            <a:noFill/>
            <a:miter lim="800000"/>
            <a:headEnd/>
            <a:tailEnd/>
          </a:ln>
        </p:spPr>
        <p:txBody>
          <a:bodyPr anchor="ctr">
            <a:spAutoFit/>
          </a:bodyPr>
          <a:lstStyle/>
          <a:p>
            <a:pPr algn="ctr" eaLnBrk="1" hangingPunct="1">
              <a:lnSpc>
                <a:spcPct val="130000"/>
              </a:lnSpc>
            </a:pPr>
            <a:r>
              <a:rPr lang="en-US" altLang="zh-CN" sz="2800" i="0" dirty="0" smtClean="0"/>
              <a:t>2000 </a:t>
            </a:r>
            <a:r>
              <a:rPr lang="en-US" altLang="zh-CN" sz="2800" i="0" dirty="0"/>
              <a:t>cards</a:t>
            </a:r>
            <a:r>
              <a:rPr lang="en-US" altLang="zh-CN" sz="2800" i="0" dirty="0" smtClean="0"/>
              <a:t>,</a:t>
            </a:r>
          </a:p>
          <a:p>
            <a:pPr algn="ctr" eaLnBrk="1" hangingPunct="1">
              <a:lnSpc>
                <a:spcPct val="130000"/>
              </a:lnSpc>
            </a:pPr>
            <a:r>
              <a:rPr lang="en-US" altLang="zh-CN" sz="2800" i="0" dirty="0" smtClean="0"/>
              <a:t>6.6 Kg</a:t>
            </a:r>
          </a:p>
          <a:p>
            <a:pPr algn="ctr">
              <a:lnSpc>
                <a:spcPct val="130000"/>
              </a:lnSpc>
            </a:pPr>
            <a:r>
              <a:rPr lang="en-US" altLang="zh-CN" sz="2800" i="0" dirty="0" smtClean="0"/>
              <a:t> 20 Kbytes</a:t>
            </a:r>
          </a:p>
          <a:p>
            <a:pPr algn="ctr" eaLnBrk="1" hangingPunct="1">
              <a:lnSpc>
                <a:spcPct val="130000"/>
              </a:lnSpc>
            </a:pPr>
            <a:endParaRPr lang="en-US" altLang="zh-CN" sz="2400" dirty="0"/>
          </a:p>
        </p:txBody>
      </p:sp>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29</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91522"/>
                                        </p:tgtEl>
                                        <p:attrNameLst>
                                          <p:attrName>style.visibility</p:attrName>
                                        </p:attrNameLst>
                                      </p:cBhvr>
                                      <p:to>
                                        <p:strVal val="visible"/>
                                      </p:to>
                                    </p:set>
                                    <p:animEffect transition="in" filter="wipe(down)">
                                      <p:cBhvr>
                                        <p:cTn id="7" dur="500"/>
                                        <p:tgtEl>
                                          <p:spTgt spid="4915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491523"/>
                                        </p:tgtEl>
                                        <p:attrNameLst>
                                          <p:attrName>style.visibility</p:attrName>
                                        </p:attrNameLst>
                                      </p:cBhvr>
                                      <p:to>
                                        <p:strVal val="visible"/>
                                      </p:to>
                                    </p:set>
                                    <p:animEffect transition="in" filter="wipe(down)">
                                      <p:cBhvr>
                                        <p:cTn id="12" dur="500"/>
                                        <p:tgtEl>
                                          <p:spTgt spid="4915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491524"/>
                                        </p:tgtEl>
                                        <p:attrNameLst>
                                          <p:attrName>style.visibility</p:attrName>
                                        </p:attrNameLst>
                                      </p:cBhvr>
                                      <p:to>
                                        <p:strVal val="visible"/>
                                      </p:to>
                                    </p:set>
                                    <p:animEffect transition="in" filter="wipe(down)">
                                      <p:cBhvr>
                                        <p:cTn id="17" dur="500"/>
                                        <p:tgtEl>
                                          <p:spTgt spid="49152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91526">
                                            <p:txEl>
                                              <p:pRg st="0" end="0"/>
                                            </p:txEl>
                                          </p:spTgt>
                                        </p:tgtEl>
                                        <p:attrNameLst>
                                          <p:attrName>style.visibility</p:attrName>
                                        </p:attrNameLst>
                                      </p:cBhvr>
                                      <p:to>
                                        <p:strVal val="visible"/>
                                      </p:to>
                                    </p:set>
                                    <p:anim calcmode="lin" valueType="num">
                                      <p:cBhvr additive="base">
                                        <p:cTn id="22" dur="500" fill="hold"/>
                                        <p:tgtEl>
                                          <p:spTgt spid="49152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915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91526">
                                            <p:txEl>
                                              <p:pRg st="1" end="1"/>
                                            </p:txEl>
                                          </p:spTgt>
                                        </p:tgtEl>
                                        <p:attrNameLst>
                                          <p:attrName>style.visibility</p:attrName>
                                        </p:attrNameLst>
                                      </p:cBhvr>
                                      <p:to>
                                        <p:strVal val="visible"/>
                                      </p:to>
                                    </p:set>
                                    <p:anim calcmode="lin" valueType="num">
                                      <p:cBhvr additive="base">
                                        <p:cTn id="28" dur="500" fill="hold"/>
                                        <p:tgtEl>
                                          <p:spTgt spid="491526">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915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91526">
                                            <p:txEl>
                                              <p:pRg st="2" end="2"/>
                                            </p:txEl>
                                          </p:spTgt>
                                        </p:tgtEl>
                                        <p:attrNameLst>
                                          <p:attrName>style.visibility</p:attrName>
                                        </p:attrNameLst>
                                      </p:cBhvr>
                                      <p:to>
                                        <p:strVal val="visible"/>
                                      </p:to>
                                    </p:set>
                                    <p:anim calcmode="lin" valueType="num">
                                      <p:cBhvr additive="base">
                                        <p:cTn id="34" dur="500" fill="hold"/>
                                        <p:tgtEl>
                                          <p:spTgt spid="491526">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49152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计算机发展简史</a:t>
            </a:r>
          </a:p>
        </p:txBody>
      </p:sp>
      <p:sp>
        <p:nvSpPr>
          <p:cNvPr id="3" name="内容占位符 2"/>
          <p:cNvSpPr>
            <a:spLocks noGrp="1"/>
          </p:cNvSpPr>
          <p:nvPr>
            <p:ph idx="1"/>
          </p:nvPr>
        </p:nvSpPr>
        <p:spPr/>
        <p:txBody>
          <a:bodyPr/>
          <a:lstStyle/>
          <a:p>
            <a:r>
              <a:rPr lang="zh-CN" altLang="en-US" dirty="0"/>
              <a:t>原始计算工具</a:t>
            </a:r>
          </a:p>
          <a:p>
            <a:r>
              <a:rPr lang="zh-CN" altLang="en-US" dirty="0"/>
              <a:t>机械式计算机</a:t>
            </a:r>
          </a:p>
          <a:p>
            <a:r>
              <a:rPr lang="zh-CN" altLang="en-US" dirty="0"/>
              <a:t>机电式计算机</a:t>
            </a:r>
          </a:p>
          <a:p>
            <a:r>
              <a:rPr lang="zh-CN" altLang="en-US" dirty="0"/>
              <a:t>电子计算机</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1901363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5"/>
          <p:cNvSpPr>
            <a:spLocks noGrp="1" noChangeArrowheads="1"/>
          </p:cNvSpPr>
          <p:nvPr>
            <p:ph type="title"/>
          </p:nvPr>
        </p:nvSpPr>
        <p:spPr>
          <a:noFill/>
        </p:spPr>
        <p:txBody>
          <a:bodyPr/>
          <a:lstStyle/>
          <a:p>
            <a:pPr eaLnBrk="1" hangingPunct="1"/>
            <a:r>
              <a:rPr lang="en-US" altLang="zh-CN" smtClean="0"/>
              <a:t>Punched card Process</a:t>
            </a:r>
          </a:p>
        </p:txBody>
      </p:sp>
      <p:pic>
        <p:nvPicPr>
          <p:cNvPr id="492546" name="Picture 2" descr="Another Card Reader Punch"/>
          <p:cNvPicPr>
            <a:picLocks noChangeAspect="1" noChangeArrowheads="1"/>
          </p:cNvPicPr>
          <p:nvPr/>
        </p:nvPicPr>
        <p:blipFill>
          <a:blip r:embed="rId3" cstate="print"/>
          <a:srcRect/>
          <a:stretch>
            <a:fillRect/>
          </a:stretch>
        </p:blipFill>
        <p:spPr bwMode="auto">
          <a:xfrm>
            <a:off x="5486400" y="3815680"/>
            <a:ext cx="3048000" cy="2128838"/>
          </a:xfrm>
          <a:prstGeom prst="rect">
            <a:avLst/>
          </a:prstGeom>
          <a:noFill/>
          <a:ln w="9525">
            <a:noFill/>
            <a:miter lim="800000"/>
            <a:headEnd/>
            <a:tailEnd/>
          </a:ln>
        </p:spPr>
      </p:pic>
      <p:pic>
        <p:nvPicPr>
          <p:cNvPr id="492547" name="Picture 3" descr="Hand card punch"/>
          <p:cNvPicPr>
            <a:picLocks noChangeAspect="1" noChangeArrowheads="1"/>
          </p:cNvPicPr>
          <p:nvPr/>
        </p:nvPicPr>
        <p:blipFill>
          <a:blip r:embed="rId4" cstate="print"/>
          <a:srcRect/>
          <a:stretch>
            <a:fillRect/>
          </a:stretch>
        </p:blipFill>
        <p:spPr bwMode="auto">
          <a:xfrm>
            <a:off x="5486400" y="1453480"/>
            <a:ext cx="3048000" cy="2228850"/>
          </a:xfrm>
          <a:prstGeom prst="rect">
            <a:avLst/>
          </a:prstGeom>
          <a:noFill/>
          <a:ln w="9525">
            <a:noFill/>
            <a:miter lim="800000"/>
            <a:headEnd/>
            <a:tailEnd/>
          </a:ln>
        </p:spPr>
      </p:pic>
      <p:pic>
        <p:nvPicPr>
          <p:cNvPr id="492548" name="Picture 4" descr="029 Card Punch"/>
          <p:cNvPicPr>
            <a:picLocks noChangeAspect="1" noChangeArrowheads="1"/>
          </p:cNvPicPr>
          <p:nvPr/>
        </p:nvPicPr>
        <p:blipFill>
          <a:blip r:embed="rId5" cstate="print"/>
          <a:srcRect/>
          <a:stretch>
            <a:fillRect/>
          </a:stretch>
        </p:blipFill>
        <p:spPr bwMode="auto">
          <a:xfrm>
            <a:off x="609600" y="1529680"/>
            <a:ext cx="3352800" cy="2168525"/>
          </a:xfrm>
          <a:prstGeom prst="rect">
            <a:avLst/>
          </a:prstGeom>
          <a:noFill/>
          <a:ln w="9525">
            <a:noFill/>
            <a:miter lim="800000"/>
            <a:headEnd/>
            <a:tailEnd/>
          </a:ln>
        </p:spPr>
      </p:pic>
      <p:pic>
        <p:nvPicPr>
          <p:cNvPr id="492550" name="Picture 6" descr="102636923_lg"/>
          <p:cNvPicPr>
            <a:picLocks noChangeAspect="1" noChangeArrowheads="1"/>
          </p:cNvPicPr>
          <p:nvPr/>
        </p:nvPicPr>
        <p:blipFill>
          <a:blip r:embed="rId6" cstate="print"/>
          <a:srcRect/>
          <a:stretch>
            <a:fillRect/>
          </a:stretch>
        </p:blipFill>
        <p:spPr bwMode="auto">
          <a:xfrm>
            <a:off x="609600" y="3815680"/>
            <a:ext cx="3810000" cy="2133600"/>
          </a:xfrm>
          <a:prstGeom prst="rect">
            <a:avLst/>
          </a:prstGeom>
          <a:noFill/>
          <a:ln w="9525">
            <a:noFill/>
            <a:miter lim="800000"/>
            <a:headEnd/>
            <a:tailEnd/>
          </a:ln>
        </p:spPr>
      </p:pic>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30</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92548"/>
                                        </p:tgtEl>
                                        <p:attrNameLst>
                                          <p:attrName>style.visibility</p:attrName>
                                        </p:attrNameLst>
                                      </p:cBhvr>
                                      <p:to>
                                        <p:strVal val="visible"/>
                                      </p:to>
                                    </p:set>
                                    <p:animEffect transition="in" filter="wipe(left)">
                                      <p:cBhvr>
                                        <p:cTn id="7" dur="500"/>
                                        <p:tgtEl>
                                          <p:spTgt spid="4925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92550"/>
                                        </p:tgtEl>
                                        <p:attrNameLst>
                                          <p:attrName>style.visibility</p:attrName>
                                        </p:attrNameLst>
                                      </p:cBhvr>
                                      <p:to>
                                        <p:strVal val="visible"/>
                                      </p:to>
                                    </p:set>
                                    <p:animEffect transition="in" filter="wipe(left)">
                                      <p:cBhvr>
                                        <p:cTn id="12" dur="500"/>
                                        <p:tgtEl>
                                          <p:spTgt spid="4925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92547"/>
                                        </p:tgtEl>
                                        <p:attrNameLst>
                                          <p:attrName>style.visibility</p:attrName>
                                        </p:attrNameLst>
                                      </p:cBhvr>
                                      <p:to>
                                        <p:strVal val="visible"/>
                                      </p:to>
                                    </p:set>
                                    <p:animEffect transition="in" filter="wipe(left)">
                                      <p:cBhvr>
                                        <p:cTn id="17" dur="500"/>
                                        <p:tgtEl>
                                          <p:spTgt spid="49254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92546"/>
                                        </p:tgtEl>
                                        <p:attrNameLst>
                                          <p:attrName>style.visibility</p:attrName>
                                        </p:attrNameLst>
                                      </p:cBhvr>
                                      <p:to>
                                        <p:strVal val="visible"/>
                                      </p:to>
                                    </p:set>
                                    <p:animEffect transition="in" filter="wipe(left)">
                                      <p:cBhvr>
                                        <p:cTn id="22" dur="500"/>
                                        <p:tgtEl>
                                          <p:spTgt spid="492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43" name="Rectangle 6"/>
          <p:cNvSpPr>
            <a:spLocks noGrp="1" noChangeArrowheads="1"/>
          </p:cNvSpPr>
          <p:nvPr>
            <p:ph type="title"/>
          </p:nvPr>
        </p:nvSpPr>
        <p:spPr>
          <a:noFill/>
        </p:spPr>
        <p:txBody>
          <a:bodyPr/>
          <a:lstStyle/>
          <a:p>
            <a:pPr eaLnBrk="1" hangingPunct="1"/>
            <a:r>
              <a:rPr lang="zh-CN" altLang="en-US" smtClean="0"/>
              <a:t>赫尔曼</a:t>
            </a:r>
            <a:r>
              <a:rPr lang="en-US" altLang="zh-CN" smtClean="0">
                <a:latin typeface="Arial" charset="0"/>
              </a:rPr>
              <a:t>·</a:t>
            </a:r>
            <a:r>
              <a:rPr lang="zh-CN" altLang="en-US" smtClean="0"/>
              <a:t>霍勒斯制表机</a:t>
            </a:r>
          </a:p>
        </p:txBody>
      </p:sp>
      <p:sp>
        <p:nvSpPr>
          <p:cNvPr id="493570" name="Rectangle 2"/>
          <p:cNvSpPr>
            <a:spLocks noGrp="1" noChangeArrowheads="1"/>
          </p:cNvSpPr>
          <p:nvPr>
            <p:ph idx="1"/>
          </p:nvPr>
        </p:nvSpPr>
        <p:spPr>
          <a:xfrm>
            <a:off x="566738" y="1176461"/>
            <a:ext cx="8001000" cy="2468563"/>
          </a:xfrm>
        </p:spPr>
        <p:txBody>
          <a:bodyPr/>
          <a:lstStyle/>
          <a:p>
            <a:pPr eaLnBrk="1" hangingPunct="1"/>
            <a:r>
              <a:rPr lang="en-US" altLang="zh-CN" sz="2200" dirty="0" smtClean="0"/>
              <a:t>1890</a:t>
            </a:r>
            <a:r>
              <a:rPr lang="zh-CN" altLang="en-US" sz="2200" dirty="0" smtClean="0"/>
              <a:t>年，美国人口普查全部采用了霍勒斯制表机。</a:t>
            </a:r>
            <a:r>
              <a:rPr lang="en-US" altLang="zh-CN" sz="2200" dirty="0" smtClean="0"/>
              <a:t>1900</a:t>
            </a:r>
            <a:r>
              <a:rPr lang="zh-CN" altLang="en-US" sz="2200" dirty="0" smtClean="0"/>
              <a:t>年美国人口普查由于采用了制表机，全部统计处理工作只用了</a:t>
            </a:r>
            <a:r>
              <a:rPr lang="en-US" altLang="zh-CN" sz="2200" dirty="0" smtClean="0"/>
              <a:t>1</a:t>
            </a:r>
            <a:r>
              <a:rPr lang="zh-CN" altLang="en-US" sz="2200" dirty="0" smtClean="0"/>
              <a:t>年零</a:t>
            </a:r>
            <a:r>
              <a:rPr lang="en-US" altLang="zh-CN" sz="2200" dirty="0" smtClean="0"/>
              <a:t>7</a:t>
            </a:r>
            <a:r>
              <a:rPr lang="zh-CN" altLang="en-US" sz="2200" dirty="0" smtClean="0"/>
              <a:t>个月时间。</a:t>
            </a:r>
          </a:p>
          <a:p>
            <a:pPr eaLnBrk="1" hangingPunct="1"/>
            <a:r>
              <a:rPr lang="zh-CN" altLang="en-US" sz="2200" dirty="0" smtClean="0"/>
              <a:t>霍勒斯于</a:t>
            </a:r>
            <a:r>
              <a:rPr lang="en-US" altLang="zh-CN" sz="2200" dirty="0" smtClean="0"/>
              <a:t>1896</a:t>
            </a:r>
            <a:r>
              <a:rPr lang="zh-CN" altLang="en-US" sz="2200" dirty="0" smtClean="0"/>
              <a:t>年创立了制表机公司，</a:t>
            </a:r>
            <a:r>
              <a:rPr lang="en-US" altLang="zh-CN" sz="2200" dirty="0" smtClean="0"/>
              <a:t>1911</a:t>
            </a:r>
            <a:r>
              <a:rPr lang="zh-CN" altLang="en-US" sz="2200" dirty="0" smtClean="0"/>
              <a:t>年并入</a:t>
            </a:r>
            <a:r>
              <a:rPr lang="en-US" altLang="zh-CN" sz="2200" dirty="0" smtClean="0"/>
              <a:t>CTR</a:t>
            </a:r>
            <a:r>
              <a:rPr lang="zh-CN" altLang="en-US" sz="2200" dirty="0" smtClean="0"/>
              <a:t>（计算制表记录）公司</a:t>
            </a:r>
          </a:p>
          <a:p>
            <a:pPr eaLnBrk="1" hangingPunct="1"/>
            <a:r>
              <a:rPr lang="en-US" altLang="zh-CN" sz="2200" dirty="0" smtClean="0"/>
              <a:t>1924</a:t>
            </a:r>
            <a:r>
              <a:rPr lang="zh-CN" altLang="en-US" sz="2200" dirty="0" smtClean="0"/>
              <a:t>年</a:t>
            </a:r>
            <a:r>
              <a:rPr lang="en-US" altLang="zh-CN" sz="2200" dirty="0" smtClean="0"/>
              <a:t>IBM</a:t>
            </a:r>
            <a:r>
              <a:rPr lang="zh-CN" altLang="en-US" sz="2200" dirty="0" smtClean="0"/>
              <a:t>成立</a:t>
            </a:r>
          </a:p>
        </p:txBody>
      </p:sp>
      <p:pic>
        <p:nvPicPr>
          <p:cNvPr id="493571" name="Picture 3" descr="1-30"/>
          <p:cNvPicPr>
            <a:picLocks noChangeAspect="1" noChangeArrowheads="1"/>
          </p:cNvPicPr>
          <p:nvPr/>
        </p:nvPicPr>
        <p:blipFill>
          <a:blip r:embed="rId3" cstate="print"/>
          <a:srcRect/>
          <a:stretch>
            <a:fillRect/>
          </a:stretch>
        </p:blipFill>
        <p:spPr bwMode="auto">
          <a:xfrm>
            <a:off x="914400" y="4149080"/>
            <a:ext cx="1311275" cy="1511300"/>
          </a:xfrm>
          <a:prstGeom prst="rect">
            <a:avLst/>
          </a:prstGeom>
          <a:noFill/>
          <a:ln w="25400">
            <a:solidFill>
              <a:srgbClr val="FF6600"/>
            </a:solidFill>
            <a:miter lim="800000"/>
            <a:headEnd/>
            <a:tailEnd/>
          </a:ln>
        </p:spPr>
      </p:pic>
      <p:pic>
        <p:nvPicPr>
          <p:cNvPr id="493572" name="Picture 4" descr="1-31"/>
          <p:cNvPicPr>
            <a:picLocks noChangeAspect="1" noChangeArrowheads="1"/>
          </p:cNvPicPr>
          <p:nvPr/>
        </p:nvPicPr>
        <p:blipFill>
          <a:blip r:embed="rId4" cstate="print"/>
          <a:srcRect/>
          <a:stretch>
            <a:fillRect/>
          </a:stretch>
        </p:blipFill>
        <p:spPr bwMode="auto">
          <a:xfrm>
            <a:off x="2895600" y="4149080"/>
            <a:ext cx="1800225" cy="1489075"/>
          </a:xfrm>
          <a:prstGeom prst="rect">
            <a:avLst/>
          </a:prstGeom>
          <a:noFill/>
          <a:ln w="25400">
            <a:solidFill>
              <a:srgbClr val="FF6600"/>
            </a:solidFill>
            <a:miter lim="800000"/>
            <a:headEnd/>
            <a:tailEnd/>
          </a:ln>
        </p:spPr>
      </p:pic>
      <p:pic>
        <p:nvPicPr>
          <p:cNvPr id="493573" name="Picture 5"/>
          <p:cNvPicPr>
            <a:picLocks noChangeAspect="1" noChangeArrowheads="1"/>
          </p:cNvPicPr>
          <p:nvPr/>
        </p:nvPicPr>
        <p:blipFill>
          <a:blip r:embed="rId5" cstate="print"/>
          <a:srcRect/>
          <a:stretch>
            <a:fillRect/>
          </a:stretch>
        </p:blipFill>
        <p:spPr bwMode="auto">
          <a:xfrm>
            <a:off x="5334000" y="4149080"/>
            <a:ext cx="2895600" cy="1490663"/>
          </a:xfrm>
          <a:prstGeom prst="rect">
            <a:avLst/>
          </a:prstGeom>
          <a:noFill/>
          <a:ln w="25400">
            <a:solidFill>
              <a:srgbClr val="FF6600"/>
            </a:solidFill>
            <a:miter lim="800000"/>
            <a:headEnd/>
            <a:tailEnd/>
          </a:ln>
        </p:spPr>
      </p:pic>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31</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3570">
                                            <p:txEl>
                                              <p:pRg st="0" end="0"/>
                                            </p:txEl>
                                          </p:spTgt>
                                        </p:tgtEl>
                                        <p:attrNameLst>
                                          <p:attrName>style.visibility</p:attrName>
                                        </p:attrNameLst>
                                      </p:cBhvr>
                                      <p:to>
                                        <p:strVal val="visible"/>
                                      </p:to>
                                    </p:set>
                                    <p:anim calcmode="lin" valueType="num">
                                      <p:cBhvr additive="base">
                                        <p:cTn id="7" dur="500" fill="hold"/>
                                        <p:tgtEl>
                                          <p:spTgt spid="49357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35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3570">
                                            <p:txEl>
                                              <p:pRg st="1" end="1"/>
                                            </p:txEl>
                                          </p:spTgt>
                                        </p:tgtEl>
                                        <p:attrNameLst>
                                          <p:attrName>style.visibility</p:attrName>
                                        </p:attrNameLst>
                                      </p:cBhvr>
                                      <p:to>
                                        <p:strVal val="visible"/>
                                      </p:to>
                                    </p:set>
                                    <p:anim calcmode="lin" valueType="num">
                                      <p:cBhvr additive="base">
                                        <p:cTn id="13" dur="500" fill="hold"/>
                                        <p:tgtEl>
                                          <p:spTgt spid="49357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9357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93571"/>
                                        </p:tgtEl>
                                        <p:attrNameLst>
                                          <p:attrName>style.visibility</p:attrName>
                                        </p:attrNameLst>
                                      </p:cBhvr>
                                      <p:to>
                                        <p:strVal val="visible"/>
                                      </p:to>
                                    </p:set>
                                    <p:anim calcmode="lin" valueType="num">
                                      <p:cBhvr additive="base">
                                        <p:cTn id="19" dur="500" fill="hold"/>
                                        <p:tgtEl>
                                          <p:spTgt spid="493571"/>
                                        </p:tgtEl>
                                        <p:attrNameLst>
                                          <p:attrName>ppt_x</p:attrName>
                                        </p:attrNameLst>
                                      </p:cBhvr>
                                      <p:tavLst>
                                        <p:tav tm="0">
                                          <p:val>
                                            <p:strVal val="#ppt_x"/>
                                          </p:val>
                                        </p:tav>
                                        <p:tav tm="100000">
                                          <p:val>
                                            <p:strVal val="#ppt_x"/>
                                          </p:val>
                                        </p:tav>
                                      </p:tavLst>
                                    </p:anim>
                                    <p:anim calcmode="lin" valueType="num">
                                      <p:cBhvr additive="base">
                                        <p:cTn id="20" dur="500" fill="hold"/>
                                        <p:tgtEl>
                                          <p:spTgt spid="49357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93572"/>
                                        </p:tgtEl>
                                        <p:attrNameLst>
                                          <p:attrName>style.visibility</p:attrName>
                                        </p:attrNameLst>
                                      </p:cBhvr>
                                      <p:to>
                                        <p:strVal val="visible"/>
                                      </p:to>
                                    </p:set>
                                    <p:anim calcmode="lin" valueType="num">
                                      <p:cBhvr additive="base">
                                        <p:cTn id="25" dur="500" fill="hold"/>
                                        <p:tgtEl>
                                          <p:spTgt spid="493572"/>
                                        </p:tgtEl>
                                        <p:attrNameLst>
                                          <p:attrName>ppt_x</p:attrName>
                                        </p:attrNameLst>
                                      </p:cBhvr>
                                      <p:tavLst>
                                        <p:tav tm="0">
                                          <p:val>
                                            <p:strVal val="#ppt_x"/>
                                          </p:val>
                                        </p:tav>
                                        <p:tav tm="100000">
                                          <p:val>
                                            <p:strVal val="#ppt_x"/>
                                          </p:val>
                                        </p:tav>
                                      </p:tavLst>
                                    </p:anim>
                                    <p:anim calcmode="lin" valueType="num">
                                      <p:cBhvr additive="base">
                                        <p:cTn id="26" dur="500" fill="hold"/>
                                        <p:tgtEl>
                                          <p:spTgt spid="49357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493573"/>
                                        </p:tgtEl>
                                        <p:attrNameLst>
                                          <p:attrName>style.visibility</p:attrName>
                                        </p:attrNameLst>
                                      </p:cBhvr>
                                      <p:to>
                                        <p:strVal val="visible"/>
                                      </p:to>
                                    </p:set>
                                    <p:anim calcmode="lin" valueType="num">
                                      <p:cBhvr additive="base">
                                        <p:cTn id="31" dur="500" fill="hold"/>
                                        <p:tgtEl>
                                          <p:spTgt spid="493573"/>
                                        </p:tgtEl>
                                        <p:attrNameLst>
                                          <p:attrName>ppt_x</p:attrName>
                                        </p:attrNameLst>
                                      </p:cBhvr>
                                      <p:tavLst>
                                        <p:tav tm="0">
                                          <p:val>
                                            <p:strVal val="#ppt_x"/>
                                          </p:val>
                                        </p:tav>
                                        <p:tav tm="100000">
                                          <p:val>
                                            <p:strVal val="#ppt_x"/>
                                          </p:val>
                                        </p:tav>
                                      </p:tavLst>
                                    </p:anim>
                                    <p:anim calcmode="lin" valueType="num">
                                      <p:cBhvr additive="base">
                                        <p:cTn id="32" dur="500" fill="hold"/>
                                        <p:tgtEl>
                                          <p:spTgt spid="49357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93570">
                                            <p:txEl>
                                              <p:pRg st="2" end="2"/>
                                            </p:txEl>
                                          </p:spTgt>
                                        </p:tgtEl>
                                        <p:attrNameLst>
                                          <p:attrName>style.visibility</p:attrName>
                                        </p:attrNameLst>
                                      </p:cBhvr>
                                      <p:to>
                                        <p:strVal val="visible"/>
                                      </p:to>
                                    </p:set>
                                    <p:anim calcmode="lin" valueType="num">
                                      <p:cBhvr additive="base">
                                        <p:cTn id="37" dur="500" fill="hold"/>
                                        <p:tgtEl>
                                          <p:spTgt spid="493570">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9357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70"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8"/>
          <p:cNvSpPr>
            <a:spLocks noGrp="1" noChangeArrowheads="1"/>
          </p:cNvSpPr>
          <p:nvPr>
            <p:ph type="title"/>
          </p:nvPr>
        </p:nvSpPr>
        <p:spPr>
          <a:noFill/>
        </p:spPr>
        <p:txBody>
          <a:bodyPr/>
          <a:lstStyle/>
          <a:p>
            <a:pPr eaLnBrk="1" hangingPunct="1"/>
            <a:r>
              <a:rPr lang="en-US" altLang="zh-CN" dirty="0" smtClean="0"/>
              <a:t>1904</a:t>
            </a:r>
            <a:r>
              <a:rPr lang="zh-CN" altLang="en-US" dirty="0" smtClean="0"/>
              <a:t>年弗莱明发明真空电子二极管</a:t>
            </a:r>
          </a:p>
        </p:txBody>
      </p:sp>
      <p:grpSp>
        <p:nvGrpSpPr>
          <p:cNvPr id="2" name="Group 2"/>
          <p:cNvGrpSpPr>
            <a:grpSpLocks/>
          </p:cNvGrpSpPr>
          <p:nvPr/>
        </p:nvGrpSpPr>
        <p:grpSpPr bwMode="auto">
          <a:xfrm>
            <a:off x="3321050" y="1484784"/>
            <a:ext cx="1860550" cy="2438400"/>
            <a:chOff x="2236" y="1152"/>
            <a:chExt cx="1220" cy="1632"/>
          </a:xfrm>
        </p:grpSpPr>
        <p:sp>
          <p:nvSpPr>
            <p:cNvPr id="40969" name="Rectangle 3"/>
            <p:cNvSpPr>
              <a:spLocks noChangeArrowheads="1"/>
            </p:cNvSpPr>
            <p:nvPr/>
          </p:nvSpPr>
          <p:spPr bwMode="auto">
            <a:xfrm>
              <a:off x="2304" y="1200"/>
              <a:ext cx="1152" cy="1584"/>
            </a:xfrm>
            <a:prstGeom prst="rect">
              <a:avLst/>
            </a:prstGeom>
            <a:solidFill>
              <a:srgbClr val="969696"/>
            </a:solidFill>
            <a:ln w="9525">
              <a:noFill/>
              <a:miter lim="800000"/>
              <a:headEnd/>
              <a:tailEnd/>
            </a:ln>
          </p:spPr>
          <p:txBody>
            <a:bodyPr wrap="none" anchor="ctr"/>
            <a:lstStyle/>
            <a:p>
              <a:endParaRPr lang="zh-CN" altLang="en-US"/>
            </a:p>
          </p:txBody>
        </p:sp>
        <p:pic>
          <p:nvPicPr>
            <p:cNvPr id="40970" name="Picture 4" descr="1-34"/>
            <p:cNvPicPr>
              <a:picLocks noChangeAspect="1" noChangeArrowheads="1"/>
            </p:cNvPicPr>
            <p:nvPr/>
          </p:nvPicPr>
          <p:blipFill>
            <a:blip r:embed="rId3" cstate="print"/>
            <a:srcRect/>
            <a:stretch>
              <a:fillRect/>
            </a:stretch>
          </p:blipFill>
          <p:spPr bwMode="auto">
            <a:xfrm>
              <a:off x="2236" y="1152"/>
              <a:ext cx="1172" cy="1571"/>
            </a:xfrm>
            <a:prstGeom prst="rect">
              <a:avLst/>
            </a:prstGeom>
            <a:noFill/>
            <a:ln w="25400">
              <a:noFill/>
              <a:miter lim="800000"/>
              <a:headEnd/>
              <a:tailEnd/>
            </a:ln>
          </p:spPr>
        </p:pic>
      </p:grpSp>
      <p:grpSp>
        <p:nvGrpSpPr>
          <p:cNvPr id="3" name="Group 5"/>
          <p:cNvGrpSpPr>
            <a:grpSpLocks/>
          </p:cNvGrpSpPr>
          <p:nvPr/>
        </p:nvGrpSpPr>
        <p:grpSpPr bwMode="auto">
          <a:xfrm>
            <a:off x="763588" y="1484784"/>
            <a:ext cx="1751012" cy="2438400"/>
            <a:chOff x="721" y="1200"/>
            <a:chExt cx="1103" cy="1536"/>
          </a:xfrm>
        </p:grpSpPr>
        <p:sp>
          <p:nvSpPr>
            <p:cNvPr id="40967" name="Rectangle 6"/>
            <p:cNvSpPr>
              <a:spLocks noChangeArrowheads="1"/>
            </p:cNvSpPr>
            <p:nvPr/>
          </p:nvSpPr>
          <p:spPr bwMode="auto">
            <a:xfrm>
              <a:off x="768" y="1248"/>
              <a:ext cx="1056" cy="1488"/>
            </a:xfrm>
            <a:prstGeom prst="rect">
              <a:avLst/>
            </a:prstGeom>
            <a:solidFill>
              <a:srgbClr val="969696"/>
            </a:solidFill>
            <a:ln w="9525">
              <a:noFill/>
              <a:miter lim="800000"/>
              <a:headEnd/>
              <a:tailEnd/>
            </a:ln>
          </p:spPr>
          <p:txBody>
            <a:bodyPr wrap="none" anchor="ctr"/>
            <a:lstStyle/>
            <a:p>
              <a:endParaRPr lang="zh-CN" altLang="en-US"/>
            </a:p>
          </p:txBody>
        </p:sp>
        <p:pic>
          <p:nvPicPr>
            <p:cNvPr id="40968" name="Picture 7" descr="1-32"/>
            <p:cNvPicPr>
              <a:picLocks noChangeAspect="1" noChangeArrowheads="1"/>
            </p:cNvPicPr>
            <p:nvPr/>
          </p:nvPicPr>
          <p:blipFill>
            <a:blip r:embed="rId4" cstate="print"/>
            <a:srcRect/>
            <a:stretch>
              <a:fillRect/>
            </a:stretch>
          </p:blipFill>
          <p:spPr bwMode="auto">
            <a:xfrm>
              <a:off x="721" y="1200"/>
              <a:ext cx="1055" cy="1488"/>
            </a:xfrm>
            <a:prstGeom prst="rect">
              <a:avLst/>
            </a:prstGeom>
            <a:noFill/>
            <a:ln w="25400">
              <a:noFill/>
              <a:miter lim="800000"/>
              <a:headEnd/>
              <a:tailEnd/>
            </a:ln>
          </p:spPr>
        </p:pic>
      </p:grpSp>
      <p:sp>
        <p:nvSpPr>
          <p:cNvPr id="494601" name="Rectangle 9"/>
          <p:cNvSpPr>
            <a:spLocks noChangeArrowheads="1"/>
          </p:cNvSpPr>
          <p:nvPr/>
        </p:nvSpPr>
        <p:spPr bwMode="auto">
          <a:xfrm>
            <a:off x="762000" y="4304184"/>
            <a:ext cx="7416800" cy="822325"/>
          </a:xfrm>
          <a:prstGeom prst="rect">
            <a:avLst/>
          </a:prstGeom>
          <a:noFill/>
          <a:ln w="9525" algn="ctr">
            <a:noFill/>
            <a:miter lim="800000"/>
            <a:headEnd/>
            <a:tailEnd/>
          </a:ln>
        </p:spPr>
        <p:txBody>
          <a:bodyPr/>
          <a:lstStyle/>
          <a:p>
            <a:pPr marL="342900" indent="-342900" algn="l">
              <a:lnSpc>
                <a:spcPct val="120000"/>
              </a:lnSpc>
              <a:spcBef>
                <a:spcPct val="20000"/>
              </a:spcBef>
              <a:buClr>
                <a:srgbClr val="FFC000"/>
              </a:buClr>
              <a:buFont typeface="Wingdings" pitchFamily="2" charset="2"/>
              <a:buChar char="n"/>
            </a:pPr>
            <a:r>
              <a:rPr lang="en-US" altLang="zh-CN" sz="2200" i="0" dirty="0">
                <a:latin typeface="+mn-ea"/>
                <a:ea typeface="+mn-ea"/>
              </a:rPr>
              <a:t>1904</a:t>
            </a:r>
            <a:r>
              <a:rPr lang="zh-CN" altLang="en-US" sz="2200" i="0" dirty="0">
                <a:latin typeface="+mn-ea"/>
                <a:ea typeface="+mn-ea"/>
              </a:rPr>
              <a:t>年，英国人弗莱明发明真空电子二极管。</a:t>
            </a:r>
          </a:p>
          <a:p>
            <a:pPr marL="342900" indent="-342900" algn="l">
              <a:lnSpc>
                <a:spcPct val="120000"/>
              </a:lnSpc>
              <a:spcBef>
                <a:spcPct val="20000"/>
              </a:spcBef>
              <a:buClr>
                <a:srgbClr val="FFC000"/>
              </a:buClr>
              <a:buFont typeface="Wingdings" pitchFamily="2" charset="2"/>
              <a:buChar char="n"/>
            </a:pPr>
            <a:r>
              <a:rPr lang="zh-CN" altLang="en-US" sz="2200" i="0" dirty="0">
                <a:latin typeface="+mn-ea"/>
                <a:ea typeface="+mn-ea"/>
              </a:rPr>
              <a:t>电子管的诞生，是人类电子文明的起点。</a:t>
            </a:r>
          </a:p>
        </p:txBody>
      </p:sp>
      <p:sp>
        <p:nvSpPr>
          <p:cNvPr id="10"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32</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4601"/>
                                        </p:tgtEl>
                                        <p:attrNameLst>
                                          <p:attrName>style.visibility</p:attrName>
                                        </p:attrNameLst>
                                      </p:cBhvr>
                                      <p:to>
                                        <p:strVal val="visible"/>
                                      </p:to>
                                    </p:set>
                                    <p:anim calcmode="lin" valueType="num">
                                      <p:cBhvr additive="base">
                                        <p:cTn id="7" dur="500" fill="hold"/>
                                        <p:tgtEl>
                                          <p:spTgt spid="494601"/>
                                        </p:tgtEl>
                                        <p:attrNameLst>
                                          <p:attrName>ppt_x</p:attrName>
                                        </p:attrNameLst>
                                      </p:cBhvr>
                                      <p:tavLst>
                                        <p:tav tm="0">
                                          <p:val>
                                            <p:strVal val="#ppt_x"/>
                                          </p:val>
                                        </p:tav>
                                        <p:tav tm="100000">
                                          <p:val>
                                            <p:strVal val="#ppt_x"/>
                                          </p:val>
                                        </p:tav>
                                      </p:tavLst>
                                    </p:anim>
                                    <p:anim calcmode="lin" valueType="num">
                                      <p:cBhvr additive="base">
                                        <p:cTn id="8" dur="500" fill="hold"/>
                                        <p:tgtEl>
                                          <p:spTgt spid="4946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60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noFill/>
        </p:spPr>
        <p:txBody>
          <a:bodyPr/>
          <a:lstStyle/>
          <a:p>
            <a:pPr eaLnBrk="1" hangingPunct="1"/>
            <a:r>
              <a:rPr lang="en-US" altLang="zh-CN" dirty="0" smtClean="0"/>
              <a:t>1906</a:t>
            </a:r>
            <a:r>
              <a:rPr lang="zh-CN" altLang="en-US" dirty="0" smtClean="0"/>
              <a:t>年弗雷斯特发明真空电子三极管</a:t>
            </a:r>
          </a:p>
        </p:txBody>
      </p:sp>
      <p:sp>
        <p:nvSpPr>
          <p:cNvPr id="41988" name="Rectangle 3"/>
          <p:cNvSpPr>
            <a:spLocks noGrp="1" noChangeArrowheads="1"/>
          </p:cNvSpPr>
          <p:nvPr>
            <p:ph type="body" sz="half" idx="1"/>
          </p:nvPr>
        </p:nvSpPr>
        <p:spPr>
          <a:xfrm>
            <a:off x="566738" y="1268760"/>
            <a:ext cx="4233862" cy="4267200"/>
          </a:xfrm>
        </p:spPr>
        <p:txBody>
          <a:bodyPr/>
          <a:lstStyle/>
          <a:p>
            <a:pPr marL="0" indent="0" eaLnBrk="1" hangingPunct="1">
              <a:lnSpc>
                <a:spcPct val="100000"/>
              </a:lnSpc>
              <a:spcBef>
                <a:spcPct val="0"/>
              </a:spcBef>
              <a:buClrTx/>
              <a:buFontTx/>
              <a:buChar char="•"/>
            </a:pPr>
            <a:endParaRPr lang="en-US" altLang="zh-CN" sz="2600" smtClean="0"/>
          </a:p>
          <a:p>
            <a:pPr marL="0" indent="0" eaLnBrk="1" hangingPunct="1"/>
            <a:endParaRPr lang="en-US" altLang="zh-CN" sz="2600" smtClean="0"/>
          </a:p>
        </p:txBody>
      </p:sp>
      <p:grpSp>
        <p:nvGrpSpPr>
          <p:cNvPr id="2" name="Group 4"/>
          <p:cNvGrpSpPr>
            <a:grpSpLocks/>
          </p:cNvGrpSpPr>
          <p:nvPr/>
        </p:nvGrpSpPr>
        <p:grpSpPr bwMode="auto">
          <a:xfrm>
            <a:off x="5562600" y="1335435"/>
            <a:ext cx="2895600" cy="1838325"/>
            <a:chOff x="3408" y="1146"/>
            <a:chExt cx="1824" cy="1158"/>
          </a:xfrm>
        </p:grpSpPr>
        <p:sp>
          <p:nvSpPr>
            <p:cNvPr id="36874" name="Rectangle 5"/>
            <p:cNvSpPr>
              <a:spLocks noChangeArrowheads="1"/>
            </p:cNvSpPr>
            <p:nvPr/>
          </p:nvSpPr>
          <p:spPr bwMode="auto">
            <a:xfrm>
              <a:off x="3456" y="1200"/>
              <a:ext cx="1776" cy="1104"/>
            </a:xfrm>
            <a:prstGeom prst="rect">
              <a:avLst/>
            </a:prstGeom>
            <a:solidFill>
              <a:srgbClr val="969696"/>
            </a:solidFill>
            <a:ln w="9525">
              <a:noFill/>
              <a:miter lim="800000"/>
              <a:headEnd/>
              <a:tailEnd/>
            </a:ln>
            <a:effectLst>
              <a:outerShdw sy="-50000" kx="2453608" rotWithShape="0">
                <a:schemeClr val="bg2">
                  <a:alpha val="50000"/>
                </a:schemeClr>
              </a:outerShdw>
            </a:effectLst>
          </p:spPr>
          <p:txBody>
            <a:bodyPr wrap="none" anchor="ctr"/>
            <a:lstStyle/>
            <a:p>
              <a:pPr>
                <a:defRPr/>
              </a:pPr>
              <a:endParaRPr lang="zh-CN" altLang="en-US"/>
            </a:p>
          </p:txBody>
        </p:sp>
        <p:pic>
          <p:nvPicPr>
            <p:cNvPr id="41995" name="Picture 6" descr="1-37"/>
            <p:cNvPicPr>
              <a:picLocks noChangeAspect="1" noChangeArrowheads="1"/>
            </p:cNvPicPr>
            <p:nvPr/>
          </p:nvPicPr>
          <p:blipFill>
            <a:blip r:embed="rId3" cstate="print"/>
            <a:srcRect/>
            <a:stretch>
              <a:fillRect/>
            </a:stretch>
          </p:blipFill>
          <p:spPr bwMode="auto">
            <a:xfrm>
              <a:off x="3408" y="1146"/>
              <a:ext cx="1776" cy="1110"/>
            </a:xfrm>
            <a:prstGeom prst="rect">
              <a:avLst/>
            </a:prstGeom>
            <a:ln>
              <a:noFill/>
            </a:ln>
            <a:effectLst>
              <a:softEdge rad="112500"/>
            </a:effectLst>
          </p:spPr>
        </p:pic>
      </p:grpSp>
      <p:grpSp>
        <p:nvGrpSpPr>
          <p:cNvPr id="3" name="Group 7"/>
          <p:cNvGrpSpPr>
            <a:grpSpLocks/>
          </p:cNvGrpSpPr>
          <p:nvPr/>
        </p:nvGrpSpPr>
        <p:grpSpPr bwMode="auto">
          <a:xfrm>
            <a:off x="5580112" y="3645024"/>
            <a:ext cx="2895600" cy="2133600"/>
            <a:chOff x="3456" y="2448"/>
            <a:chExt cx="1824" cy="1344"/>
          </a:xfrm>
        </p:grpSpPr>
        <p:sp>
          <p:nvSpPr>
            <p:cNvPr id="41992" name="Rectangle 8"/>
            <p:cNvSpPr>
              <a:spLocks noChangeArrowheads="1"/>
            </p:cNvSpPr>
            <p:nvPr/>
          </p:nvSpPr>
          <p:spPr bwMode="auto">
            <a:xfrm>
              <a:off x="3504" y="2496"/>
              <a:ext cx="1776" cy="1296"/>
            </a:xfrm>
            <a:prstGeom prst="rect">
              <a:avLst/>
            </a:prstGeom>
            <a:solidFill>
              <a:srgbClr val="969696"/>
            </a:solidFill>
            <a:ln w="9525">
              <a:noFill/>
              <a:miter lim="800000"/>
              <a:headEnd/>
              <a:tailEnd/>
            </a:ln>
          </p:spPr>
          <p:txBody>
            <a:bodyPr wrap="none" anchor="ctr"/>
            <a:lstStyle/>
            <a:p>
              <a:endParaRPr lang="zh-CN" altLang="en-US"/>
            </a:p>
          </p:txBody>
        </p:sp>
        <p:pic>
          <p:nvPicPr>
            <p:cNvPr id="41993" name="Picture 9" descr="1-36"/>
            <p:cNvPicPr>
              <a:picLocks noChangeAspect="1" noChangeArrowheads="1"/>
            </p:cNvPicPr>
            <p:nvPr/>
          </p:nvPicPr>
          <p:blipFill>
            <a:blip r:embed="rId4" cstate="print"/>
            <a:srcRect/>
            <a:stretch>
              <a:fillRect/>
            </a:stretch>
          </p:blipFill>
          <p:spPr bwMode="auto">
            <a:xfrm>
              <a:off x="3456" y="2448"/>
              <a:ext cx="1776" cy="1296"/>
            </a:xfrm>
            <a:prstGeom prst="rect">
              <a:avLst/>
            </a:prstGeom>
            <a:noFill/>
            <a:ln w="25400" algn="ctr">
              <a:noFill/>
              <a:miter lim="800000"/>
              <a:headEnd/>
              <a:tailEnd/>
            </a:ln>
          </p:spPr>
        </p:pic>
      </p:grpSp>
      <p:sp>
        <p:nvSpPr>
          <p:cNvPr id="495626" name="Rectangle 10"/>
          <p:cNvSpPr>
            <a:spLocks noChangeArrowheads="1"/>
          </p:cNvSpPr>
          <p:nvPr/>
        </p:nvSpPr>
        <p:spPr bwMode="auto">
          <a:xfrm>
            <a:off x="533400" y="1344960"/>
            <a:ext cx="4724400" cy="4267200"/>
          </a:xfrm>
          <a:prstGeom prst="rect">
            <a:avLst/>
          </a:prstGeom>
          <a:noFill/>
          <a:ln w="9525" algn="ctr">
            <a:noFill/>
            <a:miter lim="800000"/>
            <a:headEnd/>
            <a:tailEnd/>
          </a:ln>
        </p:spPr>
        <p:txBody>
          <a:bodyPr/>
          <a:lstStyle/>
          <a:p>
            <a:pPr marL="342900" indent="-342900" algn="l" eaLnBrk="1" hangingPunct="1">
              <a:lnSpc>
                <a:spcPct val="120000"/>
              </a:lnSpc>
              <a:spcBef>
                <a:spcPct val="20000"/>
              </a:spcBef>
              <a:buClr>
                <a:srgbClr val="FFC000"/>
              </a:buClr>
              <a:buFont typeface="Wingdings" pitchFamily="2" charset="2"/>
              <a:buChar char="n"/>
            </a:pPr>
            <a:r>
              <a:rPr lang="en-US" altLang="zh-CN" sz="2200" i="0" dirty="0">
                <a:latin typeface="+mn-ea"/>
                <a:ea typeface="+mn-ea"/>
              </a:rPr>
              <a:t>1906</a:t>
            </a:r>
            <a:r>
              <a:rPr lang="zh-CN" altLang="en-US" sz="2200" i="0" dirty="0">
                <a:latin typeface="+mn-ea"/>
                <a:ea typeface="+mn-ea"/>
              </a:rPr>
              <a:t>年，美国人德弗雷斯特发明电子三极管。</a:t>
            </a:r>
          </a:p>
          <a:p>
            <a:pPr marL="342900" indent="-342900" algn="l" eaLnBrk="1" hangingPunct="1">
              <a:lnSpc>
                <a:spcPct val="120000"/>
              </a:lnSpc>
              <a:spcBef>
                <a:spcPct val="20000"/>
              </a:spcBef>
              <a:buClr>
                <a:srgbClr val="FFC000"/>
              </a:buClr>
              <a:buFont typeface="Wingdings" pitchFamily="2" charset="2"/>
              <a:buChar char="n"/>
            </a:pPr>
            <a:r>
              <a:rPr lang="zh-CN" altLang="en-US" sz="2200" i="0" dirty="0">
                <a:latin typeface="+mn-ea"/>
                <a:ea typeface="+mn-ea"/>
              </a:rPr>
              <a:t>在研究中发现，三极管可以通过级联使放大倍数大增。</a:t>
            </a:r>
          </a:p>
          <a:p>
            <a:pPr marL="342900" indent="-342900" algn="l" eaLnBrk="1" hangingPunct="1">
              <a:lnSpc>
                <a:spcPct val="120000"/>
              </a:lnSpc>
              <a:spcBef>
                <a:spcPct val="20000"/>
              </a:spcBef>
              <a:buClr>
                <a:srgbClr val="FFC000"/>
              </a:buClr>
              <a:buFont typeface="Wingdings" pitchFamily="2" charset="2"/>
              <a:buChar char="n"/>
            </a:pPr>
            <a:r>
              <a:rPr lang="zh-CN" altLang="en-US" sz="2200" i="0" dirty="0">
                <a:latin typeface="+mn-ea"/>
                <a:ea typeface="+mn-ea"/>
              </a:rPr>
              <a:t>这使得三极管的实用价值大大提高，从而促成了无线电通信技术的迅速发展。</a:t>
            </a:r>
          </a:p>
        </p:txBody>
      </p:sp>
      <p:sp>
        <p:nvSpPr>
          <p:cNvPr id="11"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33</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495626">
                                            <p:txEl>
                                              <p:pRg st="0" end="0"/>
                                            </p:txEl>
                                          </p:spTgt>
                                        </p:tgtEl>
                                        <p:attrNameLst>
                                          <p:attrName>style.visibility</p:attrName>
                                        </p:attrNameLst>
                                      </p:cBhvr>
                                      <p:to>
                                        <p:strVal val="visible"/>
                                      </p:to>
                                    </p:set>
                                    <p:anim calcmode="lin" valueType="num">
                                      <p:cBhvr additive="base">
                                        <p:cTn id="17" dur="500" fill="hold"/>
                                        <p:tgtEl>
                                          <p:spTgt spid="49562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956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495626">
                                            <p:txEl>
                                              <p:pRg st="1" end="1"/>
                                            </p:txEl>
                                          </p:spTgt>
                                        </p:tgtEl>
                                        <p:attrNameLst>
                                          <p:attrName>style.visibility</p:attrName>
                                        </p:attrNameLst>
                                      </p:cBhvr>
                                      <p:to>
                                        <p:strVal val="visible"/>
                                      </p:to>
                                    </p:set>
                                    <p:anim calcmode="lin" valueType="num">
                                      <p:cBhvr additive="base">
                                        <p:cTn id="23" dur="500" fill="hold"/>
                                        <p:tgtEl>
                                          <p:spTgt spid="495626">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956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495626">
                                            <p:txEl>
                                              <p:pRg st="2" end="2"/>
                                            </p:txEl>
                                          </p:spTgt>
                                        </p:tgtEl>
                                        <p:attrNameLst>
                                          <p:attrName>style.visibility</p:attrName>
                                        </p:attrNameLst>
                                      </p:cBhvr>
                                      <p:to>
                                        <p:strVal val="visible"/>
                                      </p:to>
                                    </p:set>
                                    <p:anim calcmode="lin" valueType="num">
                                      <p:cBhvr additive="base">
                                        <p:cTn id="29" dur="500" fill="hold"/>
                                        <p:tgtEl>
                                          <p:spTgt spid="495626">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9562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8"/>
          <p:cNvSpPr>
            <a:spLocks noGrp="1" noChangeArrowheads="1"/>
          </p:cNvSpPr>
          <p:nvPr>
            <p:ph type="title"/>
          </p:nvPr>
        </p:nvSpPr>
        <p:spPr>
          <a:noFill/>
        </p:spPr>
        <p:txBody>
          <a:bodyPr/>
          <a:lstStyle/>
          <a:p>
            <a:pPr eaLnBrk="1" hangingPunct="1"/>
            <a:r>
              <a:rPr lang="zh-CN" altLang="en-US" smtClean="0"/>
              <a:t>现代真空电子管</a:t>
            </a:r>
          </a:p>
        </p:txBody>
      </p:sp>
      <p:grpSp>
        <p:nvGrpSpPr>
          <p:cNvPr id="2" name="Group 2"/>
          <p:cNvGrpSpPr>
            <a:grpSpLocks/>
          </p:cNvGrpSpPr>
          <p:nvPr/>
        </p:nvGrpSpPr>
        <p:grpSpPr bwMode="auto">
          <a:xfrm>
            <a:off x="827584" y="1628800"/>
            <a:ext cx="3816424" cy="2592288"/>
            <a:chOff x="408" y="1266"/>
            <a:chExt cx="1848" cy="1326"/>
          </a:xfrm>
        </p:grpSpPr>
        <p:sp>
          <p:nvSpPr>
            <p:cNvPr id="43016" name="Rectangle 3"/>
            <p:cNvSpPr>
              <a:spLocks noChangeArrowheads="1"/>
            </p:cNvSpPr>
            <p:nvPr/>
          </p:nvSpPr>
          <p:spPr bwMode="auto">
            <a:xfrm>
              <a:off x="480" y="1296"/>
              <a:ext cx="1776" cy="1296"/>
            </a:xfrm>
            <a:prstGeom prst="rect">
              <a:avLst/>
            </a:prstGeom>
            <a:solidFill>
              <a:srgbClr val="969696"/>
            </a:solidFill>
            <a:ln w="9525">
              <a:noFill/>
              <a:miter lim="800000"/>
              <a:headEnd/>
              <a:tailEnd/>
            </a:ln>
          </p:spPr>
          <p:txBody>
            <a:bodyPr wrap="none" anchor="ctr"/>
            <a:lstStyle/>
            <a:p>
              <a:endParaRPr lang="zh-CN" altLang="en-US"/>
            </a:p>
          </p:txBody>
        </p:sp>
        <p:pic>
          <p:nvPicPr>
            <p:cNvPr id="43017" name="Picture 4" descr="telefunken"/>
            <p:cNvPicPr>
              <a:picLocks noChangeAspect="1" noChangeArrowheads="1"/>
            </p:cNvPicPr>
            <p:nvPr/>
          </p:nvPicPr>
          <p:blipFill>
            <a:blip r:embed="rId3" cstate="print"/>
            <a:srcRect/>
            <a:stretch>
              <a:fillRect/>
            </a:stretch>
          </p:blipFill>
          <p:spPr bwMode="auto">
            <a:xfrm>
              <a:off x="408" y="1266"/>
              <a:ext cx="1800" cy="1278"/>
            </a:xfrm>
            <a:prstGeom prst="rect">
              <a:avLst/>
            </a:prstGeom>
            <a:noFill/>
            <a:ln w="25400">
              <a:noFill/>
              <a:miter lim="800000"/>
              <a:headEnd/>
              <a:tailEnd/>
            </a:ln>
          </p:spPr>
        </p:pic>
      </p:grpSp>
      <p:grpSp>
        <p:nvGrpSpPr>
          <p:cNvPr id="3" name="Group 5"/>
          <p:cNvGrpSpPr>
            <a:grpSpLocks/>
          </p:cNvGrpSpPr>
          <p:nvPr/>
        </p:nvGrpSpPr>
        <p:grpSpPr bwMode="auto">
          <a:xfrm>
            <a:off x="5724128" y="2132856"/>
            <a:ext cx="2160240" cy="3888432"/>
            <a:chOff x="3600" y="1608"/>
            <a:chExt cx="1104" cy="2088"/>
          </a:xfrm>
        </p:grpSpPr>
        <p:sp>
          <p:nvSpPr>
            <p:cNvPr id="43014" name="Rectangle 6"/>
            <p:cNvSpPr>
              <a:spLocks noChangeArrowheads="1"/>
            </p:cNvSpPr>
            <p:nvPr/>
          </p:nvSpPr>
          <p:spPr bwMode="auto">
            <a:xfrm>
              <a:off x="3648" y="1632"/>
              <a:ext cx="1056" cy="2064"/>
            </a:xfrm>
            <a:prstGeom prst="rect">
              <a:avLst/>
            </a:prstGeom>
            <a:solidFill>
              <a:srgbClr val="969696"/>
            </a:solidFill>
            <a:ln w="9525">
              <a:noFill/>
              <a:miter lim="800000"/>
              <a:headEnd/>
              <a:tailEnd/>
            </a:ln>
          </p:spPr>
          <p:txBody>
            <a:bodyPr wrap="none" anchor="ctr"/>
            <a:lstStyle/>
            <a:p>
              <a:endParaRPr lang="zh-CN" altLang="en-US"/>
            </a:p>
          </p:txBody>
        </p:sp>
        <p:pic>
          <p:nvPicPr>
            <p:cNvPr id="43015" name="Picture 7" descr="6AS7GA"/>
            <p:cNvPicPr>
              <a:picLocks noChangeAspect="1" noChangeArrowheads="1"/>
            </p:cNvPicPr>
            <p:nvPr/>
          </p:nvPicPr>
          <p:blipFill>
            <a:blip r:embed="rId4" cstate="print"/>
            <a:srcRect/>
            <a:stretch>
              <a:fillRect/>
            </a:stretch>
          </p:blipFill>
          <p:spPr bwMode="auto">
            <a:xfrm>
              <a:off x="3600" y="1608"/>
              <a:ext cx="1056" cy="2040"/>
            </a:xfrm>
            <a:prstGeom prst="rect">
              <a:avLst/>
            </a:prstGeom>
            <a:noFill/>
            <a:ln w="25400">
              <a:noFill/>
              <a:miter lim="800000"/>
              <a:headEnd/>
              <a:tailEnd/>
            </a:ln>
          </p:spPr>
        </p:pic>
      </p:grpSp>
      <p:sp>
        <p:nvSpPr>
          <p:cNvPr id="9"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34</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pPr eaLnBrk="1" hangingPunct="1"/>
            <a:r>
              <a:rPr lang="en-US" altLang="zh-CN" dirty="0" smtClean="0"/>
              <a:t>1938</a:t>
            </a:r>
            <a:r>
              <a:rPr lang="zh-CN" altLang="en-US" dirty="0" smtClean="0"/>
              <a:t>年朱斯的</a:t>
            </a:r>
            <a:r>
              <a:rPr lang="en-US" altLang="zh-CN" dirty="0" smtClean="0"/>
              <a:t>Z</a:t>
            </a:r>
            <a:r>
              <a:rPr lang="zh-CN" altLang="en-US" dirty="0" smtClean="0"/>
              <a:t>系列计算机</a:t>
            </a:r>
          </a:p>
        </p:txBody>
      </p:sp>
      <p:sp>
        <p:nvSpPr>
          <p:cNvPr id="497667" name="Rectangle 3"/>
          <p:cNvSpPr>
            <a:spLocks noGrp="1" noChangeArrowheads="1"/>
          </p:cNvSpPr>
          <p:nvPr>
            <p:ph type="body" sz="half" idx="3"/>
          </p:nvPr>
        </p:nvSpPr>
        <p:spPr>
          <a:xfrm>
            <a:off x="3491880" y="2686844"/>
            <a:ext cx="5214938" cy="3478460"/>
          </a:xfrm>
        </p:spPr>
        <p:txBody>
          <a:bodyPr/>
          <a:lstStyle/>
          <a:p>
            <a:pPr eaLnBrk="1" hangingPunct="1">
              <a:lnSpc>
                <a:spcPct val="120000"/>
              </a:lnSpc>
            </a:pPr>
            <a:r>
              <a:rPr lang="en-US" altLang="zh-CN" sz="2200" dirty="0" smtClean="0"/>
              <a:t>1938</a:t>
            </a:r>
            <a:r>
              <a:rPr lang="zh-CN" altLang="en-US" sz="2200" dirty="0" smtClean="0"/>
              <a:t>年，德国科学家朱斯制造出</a:t>
            </a:r>
            <a:r>
              <a:rPr lang="en-US" altLang="zh-CN" sz="2200" dirty="0" smtClean="0"/>
              <a:t>Z-1</a:t>
            </a:r>
            <a:r>
              <a:rPr lang="zh-CN" altLang="en-US" sz="2200" dirty="0" smtClean="0"/>
              <a:t>计算机</a:t>
            </a:r>
            <a:r>
              <a:rPr lang="en-US" altLang="zh-CN" sz="2200" dirty="0" smtClean="0"/>
              <a:t>;</a:t>
            </a:r>
            <a:endParaRPr lang="zh-CN" altLang="en-US" sz="2200" dirty="0" smtClean="0"/>
          </a:p>
          <a:p>
            <a:pPr eaLnBrk="1" hangingPunct="1">
              <a:lnSpc>
                <a:spcPct val="120000"/>
              </a:lnSpc>
            </a:pPr>
            <a:r>
              <a:rPr lang="zh-CN" altLang="en-US" sz="2200" dirty="0" smtClean="0"/>
              <a:t>第一台采用二进制和真空电子管的计算机</a:t>
            </a:r>
            <a:r>
              <a:rPr lang="en-US" altLang="zh-CN" sz="2200" dirty="0" smtClean="0"/>
              <a:t>;</a:t>
            </a:r>
            <a:endParaRPr lang="zh-CN" altLang="en-US" sz="2200" dirty="0" smtClean="0"/>
          </a:p>
          <a:p>
            <a:pPr eaLnBrk="1" hangingPunct="1">
              <a:lnSpc>
                <a:spcPct val="120000"/>
              </a:lnSpc>
            </a:pPr>
            <a:r>
              <a:rPr lang="zh-CN" altLang="en-US" sz="2200" dirty="0" smtClean="0"/>
              <a:t>朱斯先后研制出采用继电器的</a:t>
            </a:r>
            <a:r>
              <a:rPr lang="en-US" altLang="zh-CN" sz="2200" dirty="0" smtClean="0"/>
              <a:t>Z-2</a:t>
            </a:r>
            <a:r>
              <a:rPr lang="zh-CN" altLang="en-US" sz="2200" dirty="0" smtClean="0"/>
              <a:t>、</a:t>
            </a:r>
            <a:r>
              <a:rPr lang="en-US" altLang="zh-CN" sz="2200" dirty="0" smtClean="0"/>
              <a:t>Z-3</a:t>
            </a:r>
            <a:r>
              <a:rPr lang="zh-CN" altLang="en-US" sz="2200" dirty="0" smtClean="0"/>
              <a:t>和</a:t>
            </a:r>
            <a:r>
              <a:rPr lang="en-US" altLang="zh-CN" sz="2200" dirty="0" smtClean="0"/>
              <a:t>Z-4</a:t>
            </a:r>
            <a:r>
              <a:rPr lang="zh-CN" altLang="en-US" sz="2200" dirty="0" smtClean="0"/>
              <a:t>。</a:t>
            </a:r>
            <a:r>
              <a:rPr lang="en-US" altLang="zh-CN" sz="2200" dirty="0" smtClean="0"/>
              <a:t>Z-3</a:t>
            </a:r>
            <a:r>
              <a:rPr lang="zh-CN" altLang="en-US" sz="2200" dirty="0" smtClean="0"/>
              <a:t>使用了</a:t>
            </a:r>
            <a:r>
              <a:rPr lang="en-US" altLang="zh-CN" sz="2200" dirty="0" smtClean="0"/>
              <a:t>2600</a:t>
            </a:r>
            <a:r>
              <a:rPr lang="zh-CN" altLang="en-US" sz="2200" dirty="0" smtClean="0"/>
              <a:t>个继电器，在</a:t>
            </a:r>
            <a:r>
              <a:rPr lang="en-US" altLang="zh-CN" sz="2200" dirty="0" smtClean="0"/>
              <a:t>1944</a:t>
            </a:r>
            <a:r>
              <a:rPr lang="zh-CN" altLang="en-US" sz="2200" dirty="0" smtClean="0"/>
              <a:t>年美军对柏林进行的空袭中被炸毁。</a:t>
            </a:r>
            <a:endParaRPr lang="en-US" altLang="zh-CN" sz="2200" dirty="0" smtClean="0"/>
          </a:p>
          <a:p>
            <a:pPr eaLnBrk="1" hangingPunct="1">
              <a:lnSpc>
                <a:spcPct val="120000"/>
              </a:lnSpc>
            </a:pPr>
            <a:endParaRPr lang="zh-CN" altLang="en-US" sz="2200" dirty="0" smtClean="0"/>
          </a:p>
        </p:txBody>
      </p:sp>
      <p:grpSp>
        <p:nvGrpSpPr>
          <p:cNvPr id="2" name="Group 4"/>
          <p:cNvGrpSpPr>
            <a:grpSpLocks/>
          </p:cNvGrpSpPr>
          <p:nvPr/>
        </p:nvGrpSpPr>
        <p:grpSpPr bwMode="auto">
          <a:xfrm>
            <a:off x="683568" y="4005064"/>
            <a:ext cx="2592288" cy="1872208"/>
            <a:chOff x="576" y="2659"/>
            <a:chExt cx="1488" cy="1085"/>
          </a:xfrm>
        </p:grpSpPr>
        <p:sp>
          <p:nvSpPr>
            <p:cNvPr id="44042" name="Rectangle 5"/>
            <p:cNvSpPr>
              <a:spLocks noChangeArrowheads="1"/>
            </p:cNvSpPr>
            <p:nvPr/>
          </p:nvSpPr>
          <p:spPr bwMode="auto">
            <a:xfrm>
              <a:off x="624" y="2688"/>
              <a:ext cx="1440" cy="1056"/>
            </a:xfrm>
            <a:prstGeom prst="rect">
              <a:avLst/>
            </a:prstGeom>
            <a:solidFill>
              <a:srgbClr val="969696"/>
            </a:solidFill>
            <a:ln w="9525">
              <a:noFill/>
              <a:miter lim="800000"/>
              <a:headEnd/>
              <a:tailEnd/>
            </a:ln>
          </p:spPr>
          <p:txBody>
            <a:bodyPr wrap="none" anchor="ctr"/>
            <a:lstStyle/>
            <a:p>
              <a:endParaRPr lang="zh-CN" altLang="en-US"/>
            </a:p>
          </p:txBody>
        </p:sp>
        <p:pic>
          <p:nvPicPr>
            <p:cNvPr id="44043" name="Picture 6" descr="1-39"/>
            <p:cNvPicPr>
              <a:picLocks noChangeAspect="1" noChangeArrowheads="1"/>
            </p:cNvPicPr>
            <p:nvPr/>
          </p:nvPicPr>
          <p:blipFill>
            <a:blip r:embed="rId3" cstate="print"/>
            <a:srcRect/>
            <a:stretch>
              <a:fillRect/>
            </a:stretch>
          </p:blipFill>
          <p:spPr bwMode="auto">
            <a:xfrm>
              <a:off x="576" y="2659"/>
              <a:ext cx="1440" cy="1037"/>
            </a:xfrm>
            <a:prstGeom prst="rect">
              <a:avLst/>
            </a:prstGeom>
            <a:noFill/>
            <a:ln w="25400">
              <a:noFill/>
              <a:miter lim="800000"/>
              <a:headEnd/>
              <a:tailEnd/>
            </a:ln>
          </p:spPr>
        </p:pic>
      </p:grpSp>
      <p:grpSp>
        <p:nvGrpSpPr>
          <p:cNvPr id="3" name="Group 7"/>
          <p:cNvGrpSpPr>
            <a:grpSpLocks/>
          </p:cNvGrpSpPr>
          <p:nvPr/>
        </p:nvGrpSpPr>
        <p:grpSpPr bwMode="auto">
          <a:xfrm>
            <a:off x="956427" y="1124744"/>
            <a:ext cx="1656184" cy="2376264"/>
            <a:chOff x="597" y="1152"/>
            <a:chExt cx="891" cy="1296"/>
          </a:xfrm>
        </p:grpSpPr>
        <p:sp>
          <p:nvSpPr>
            <p:cNvPr id="44040" name="Rectangle 8"/>
            <p:cNvSpPr>
              <a:spLocks noChangeArrowheads="1"/>
            </p:cNvSpPr>
            <p:nvPr/>
          </p:nvSpPr>
          <p:spPr bwMode="auto">
            <a:xfrm>
              <a:off x="624" y="1200"/>
              <a:ext cx="864" cy="1248"/>
            </a:xfrm>
            <a:prstGeom prst="rect">
              <a:avLst/>
            </a:prstGeom>
            <a:solidFill>
              <a:srgbClr val="969696"/>
            </a:solidFill>
            <a:ln w="9525">
              <a:noFill/>
              <a:miter lim="800000"/>
              <a:headEnd/>
              <a:tailEnd/>
            </a:ln>
          </p:spPr>
          <p:txBody>
            <a:bodyPr wrap="none" anchor="ctr"/>
            <a:lstStyle/>
            <a:p>
              <a:endParaRPr lang="zh-CN" altLang="en-US"/>
            </a:p>
          </p:txBody>
        </p:sp>
        <p:pic>
          <p:nvPicPr>
            <p:cNvPr id="44041" name="Picture 9" descr="1-40"/>
            <p:cNvPicPr>
              <a:picLocks noChangeAspect="1" noChangeArrowheads="1"/>
            </p:cNvPicPr>
            <p:nvPr/>
          </p:nvPicPr>
          <p:blipFill>
            <a:blip r:embed="rId4" cstate="print"/>
            <a:srcRect/>
            <a:stretch>
              <a:fillRect/>
            </a:stretch>
          </p:blipFill>
          <p:spPr bwMode="auto">
            <a:xfrm>
              <a:off x="597" y="1152"/>
              <a:ext cx="843" cy="1248"/>
            </a:xfrm>
            <a:prstGeom prst="rect">
              <a:avLst/>
            </a:prstGeom>
            <a:noFill/>
            <a:ln w="25400">
              <a:noFill/>
              <a:miter lim="800000"/>
              <a:headEnd/>
              <a:tailEnd/>
            </a:ln>
          </p:spPr>
        </p:pic>
      </p:grpSp>
      <p:pic>
        <p:nvPicPr>
          <p:cNvPr id="44039" name="Picture 10" descr="j0312558"/>
          <p:cNvPicPr>
            <a:picLocks noChangeAspect="1" noChangeArrowheads="1"/>
          </p:cNvPicPr>
          <p:nvPr/>
        </p:nvPicPr>
        <p:blipFill>
          <a:blip r:embed="rId5" cstate="print"/>
          <a:srcRect/>
          <a:stretch>
            <a:fillRect/>
          </a:stretch>
        </p:blipFill>
        <p:spPr bwMode="auto">
          <a:xfrm flipH="1">
            <a:off x="7391400" y="533400"/>
            <a:ext cx="2209800" cy="1528763"/>
          </a:xfrm>
          <a:prstGeom prst="rect">
            <a:avLst/>
          </a:prstGeom>
          <a:noFill/>
          <a:ln w="9525">
            <a:noFill/>
            <a:miter lim="800000"/>
            <a:headEnd/>
            <a:tailEnd/>
          </a:ln>
        </p:spPr>
      </p:pic>
      <p:sp>
        <p:nvSpPr>
          <p:cNvPr id="11"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35</a:t>
            </a:fld>
            <a:r>
              <a:rPr lang="en-US" altLang="zh-CN" sz="1400" dirty="0" smtClean="0">
                <a:solidFill>
                  <a:srgbClr val="0D7157"/>
                </a:solidFill>
              </a:rPr>
              <a:t>- </a:t>
            </a:r>
            <a:endParaRPr lang="en-US" altLang="zh-CN" sz="1400" dirty="0">
              <a:solidFill>
                <a:srgbClr val="0D7157"/>
              </a:solidFill>
            </a:endParaRPr>
          </a:p>
        </p:txBody>
      </p:sp>
      <p:pic>
        <p:nvPicPr>
          <p:cNvPr id="12" name="图片 11"/>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75856" y="1053806"/>
            <a:ext cx="1507393" cy="15110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97667">
                                            <p:txEl>
                                              <p:pRg st="0" end="0"/>
                                            </p:txEl>
                                          </p:spTgt>
                                        </p:tgtEl>
                                        <p:attrNameLst>
                                          <p:attrName>style.visibility</p:attrName>
                                        </p:attrNameLst>
                                      </p:cBhvr>
                                      <p:to>
                                        <p:strVal val="visible"/>
                                      </p:to>
                                    </p:set>
                                    <p:anim calcmode="lin" valueType="num">
                                      <p:cBhvr additive="base">
                                        <p:cTn id="19" dur="500" fill="hold"/>
                                        <p:tgtEl>
                                          <p:spTgt spid="49766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976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97667">
                                            <p:txEl>
                                              <p:pRg st="1" end="1"/>
                                            </p:txEl>
                                          </p:spTgt>
                                        </p:tgtEl>
                                        <p:attrNameLst>
                                          <p:attrName>style.visibility</p:attrName>
                                        </p:attrNameLst>
                                      </p:cBhvr>
                                      <p:to>
                                        <p:strVal val="visible"/>
                                      </p:to>
                                    </p:set>
                                    <p:anim calcmode="lin" valueType="num">
                                      <p:cBhvr additive="base">
                                        <p:cTn id="25" dur="500" fill="hold"/>
                                        <p:tgtEl>
                                          <p:spTgt spid="49766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976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97667">
                                            <p:txEl>
                                              <p:pRg st="2" end="2"/>
                                            </p:txEl>
                                          </p:spTgt>
                                        </p:tgtEl>
                                        <p:attrNameLst>
                                          <p:attrName>style.visibility</p:attrName>
                                        </p:attrNameLst>
                                      </p:cBhvr>
                                      <p:to>
                                        <p:strVal val="visible"/>
                                      </p:to>
                                    </p:set>
                                    <p:anim calcmode="lin" valueType="num">
                                      <p:cBhvr additive="base">
                                        <p:cTn id="31" dur="500" fill="hold"/>
                                        <p:tgtEl>
                                          <p:spTgt spid="497667">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976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66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975273" cy="6858000"/>
          </a:xfrm>
          <a:prstGeom prst="rect">
            <a:avLst/>
          </a:prstGeom>
        </p:spPr>
      </p:pic>
      <p:sp>
        <p:nvSpPr>
          <p:cNvPr id="3" name="Rectangle 2"/>
          <p:cNvSpPr>
            <a:spLocks noGrp="1" noChangeArrowheads="1"/>
          </p:cNvSpPr>
          <p:nvPr>
            <p:ph type="title"/>
          </p:nvPr>
        </p:nvSpPr>
        <p:spPr>
          <a:xfrm>
            <a:off x="574675" y="-91281"/>
            <a:ext cx="8001000" cy="1216025"/>
          </a:xfrm>
        </p:spPr>
        <p:txBody>
          <a:bodyPr/>
          <a:lstStyle/>
          <a:p>
            <a:pPr eaLnBrk="1" hangingPunct="1"/>
            <a:r>
              <a:rPr lang="en-US" altLang="zh-CN" dirty="0" smtClean="0"/>
              <a:t>1938</a:t>
            </a:r>
            <a:r>
              <a:rPr lang="zh-CN" altLang="en-US" dirty="0" smtClean="0"/>
              <a:t>年朱斯的</a:t>
            </a:r>
            <a:r>
              <a:rPr lang="en-US" altLang="zh-CN" dirty="0" smtClean="0"/>
              <a:t>Z</a:t>
            </a:r>
            <a:r>
              <a:rPr lang="zh-CN" altLang="en-US" dirty="0" smtClean="0"/>
              <a:t>系列计算机</a:t>
            </a:r>
          </a:p>
        </p:txBody>
      </p:sp>
    </p:spTree>
    <p:extLst>
      <p:ext uri="{BB962C8B-B14F-4D97-AF65-F5344CB8AC3E}">
        <p14:creationId xmlns:p14="http://schemas.microsoft.com/office/powerpoint/2010/main" val="41348628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pPr eaLnBrk="1" hangingPunct="1"/>
            <a:r>
              <a:rPr lang="en-US" altLang="zh-CN" dirty="0" smtClean="0"/>
              <a:t>1943</a:t>
            </a:r>
            <a:r>
              <a:rPr lang="zh-CN" altLang="en-US" dirty="0" smtClean="0"/>
              <a:t>年英国</a:t>
            </a:r>
            <a:r>
              <a:rPr lang="zh-CN" altLang="en-US" dirty="0" smtClean="0">
                <a:latin typeface="Arial" charset="0"/>
              </a:rPr>
              <a:t>“</a:t>
            </a:r>
            <a:r>
              <a:rPr lang="zh-CN" altLang="en-US" dirty="0" smtClean="0"/>
              <a:t>巨人</a:t>
            </a:r>
            <a:r>
              <a:rPr lang="zh-CN" altLang="en-US" dirty="0" smtClean="0">
                <a:latin typeface="Arial" charset="0"/>
              </a:rPr>
              <a:t>”</a:t>
            </a:r>
            <a:r>
              <a:rPr lang="zh-CN" altLang="en-US" dirty="0" smtClean="0"/>
              <a:t>计算机  </a:t>
            </a:r>
            <a:r>
              <a:rPr lang="en-US" altLang="zh-CN" dirty="0" smtClean="0">
                <a:solidFill>
                  <a:srgbClr val="FF0000"/>
                </a:solidFill>
              </a:rPr>
              <a:t>Colossus</a:t>
            </a:r>
          </a:p>
        </p:txBody>
      </p:sp>
      <p:sp>
        <p:nvSpPr>
          <p:cNvPr id="498691" name="Rectangle 3"/>
          <p:cNvSpPr>
            <a:spLocks noGrp="1" noChangeArrowheads="1"/>
          </p:cNvSpPr>
          <p:nvPr>
            <p:ph type="body" sz="half" idx="1"/>
          </p:nvPr>
        </p:nvSpPr>
        <p:spPr>
          <a:xfrm>
            <a:off x="566738" y="1178024"/>
            <a:ext cx="4767262" cy="4267200"/>
          </a:xfrm>
        </p:spPr>
        <p:txBody>
          <a:bodyPr/>
          <a:lstStyle/>
          <a:p>
            <a:pPr eaLnBrk="1" hangingPunct="1">
              <a:lnSpc>
                <a:spcPct val="120000"/>
              </a:lnSpc>
              <a:buClr>
                <a:srgbClr val="FFC000"/>
              </a:buClr>
              <a:buFont typeface="Wingdings" pitchFamily="2" charset="2"/>
              <a:buChar char="n"/>
            </a:pPr>
            <a:r>
              <a:rPr lang="en-US" altLang="zh-CN" sz="2200" kern="1200" dirty="0"/>
              <a:t>1943</a:t>
            </a:r>
            <a:r>
              <a:rPr lang="zh-CN" altLang="en-US" sz="2200" kern="1200" dirty="0"/>
              <a:t>年英国科学家研制成功第一台“巨人”计算机，专门用于破译德军</a:t>
            </a:r>
            <a:r>
              <a:rPr lang="en-US" altLang="zh-CN" sz="2200" kern="1200" dirty="0"/>
              <a:t>Enigma</a:t>
            </a:r>
            <a:r>
              <a:rPr lang="zh-CN" altLang="en-US" sz="2200" kern="1200" dirty="0"/>
              <a:t>密码。</a:t>
            </a:r>
          </a:p>
          <a:p>
            <a:pPr eaLnBrk="1" hangingPunct="1">
              <a:lnSpc>
                <a:spcPct val="120000"/>
              </a:lnSpc>
              <a:buClr>
                <a:srgbClr val="FFC000"/>
              </a:buClr>
              <a:buFont typeface="Wingdings" pitchFamily="2" charset="2"/>
              <a:buChar char="n"/>
            </a:pPr>
            <a:r>
              <a:rPr lang="en-US" altLang="zh-CN" sz="2200" kern="1200" dirty="0" smtClean="0"/>
              <a:t>1500</a:t>
            </a:r>
            <a:r>
              <a:rPr lang="zh-CN" altLang="en-US" sz="2200" kern="1200" dirty="0"/>
              <a:t>个电子管，</a:t>
            </a:r>
            <a:r>
              <a:rPr lang="en-US" altLang="zh-CN" sz="2200" kern="1200" dirty="0"/>
              <a:t>5</a:t>
            </a:r>
            <a:r>
              <a:rPr lang="zh-CN" altLang="en-US" sz="2200" kern="1200" dirty="0"/>
              <a:t>个处理器并行工作，每个处理器每秒处理</a:t>
            </a:r>
            <a:r>
              <a:rPr lang="en-US" altLang="zh-CN" sz="2200" kern="1200" dirty="0"/>
              <a:t>5000</a:t>
            </a:r>
            <a:r>
              <a:rPr lang="zh-CN" altLang="en-US" sz="2200" kern="1200" dirty="0"/>
              <a:t>个字母。</a:t>
            </a:r>
          </a:p>
          <a:p>
            <a:pPr eaLnBrk="1" hangingPunct="1">
              <a:lnSpc>
                <a:spcPct val="120000"/>
              </a:lnSpc>
              <a:buClr>
                <a:srgbClr val="FFC000"/>
              </a:buClr>
              <a:buFont typeface="Wingdings" pitchFamily="2" charset="2"/>
              <a:buChar char="n"/>
            </a:pPr>
            <a:r>
              <a:rPr lang="zh-CN" altLang="en-US" sz="2200" kern="1200" dirty="0"/>
              <a:t>二战期间共有</a:t>
            </a:r>
            <a:r>
              <a:rPr lang="en-US" altLang="zh-CN" sz="2200" kern="1200" dirty="0"/>
              <a:t>10</a:t>
            </a:r>
            <a:r>
              <a:rPr lang="zh-CN" altLang="en-US" sz="2200" kern="1200" dirty="0"/>
              <a:t>台“巨人”在英军服役，</a:t>
            </a:r>
            <a:r>
              <a:rPr lang="zh-CN" altLang="en-US" sz="2200" kern="1200" dirty="0" smtClean="0"/>
              <a:t>平均每小时</a:t>
            </a:r>
            <a:r>
              <a:rPr lang="zh-CN" altLang="en-US" sz="2200" kern="1200" dirty="0"/>
              <a:t>破译</a:t>
            </a:r>
            <a:r>
              <a:rPr lang="en-US" altLang="zh-CN" sz="2200" kern="1200" dirty="0"/>
              <a:t>11</a:t>
            </a:r>
            <a:r>
              <a:rPr lang="zh-CN" altLang="en-US" sz="2200" kern="1200" dirty="0"/>
              <a:t>份德军情报</a:t>
            </a:r>
          </a:p>
        </p:txBody>
      </p:sp>
      <p:grpSp>
        <p:nvGrpSpPr>
          <p:cNvPr id="2" name="Group 4"/>
          <p:cNvGrpSpPr>
            <a:grpSpLocks/>
          </p:cNvGrpSpPr>
          <p:nvPr/>
        </p:nvGrpSpPr>
        <p:grpSpPr bwMode="auto">
          <a:xfrm>
            <a:off x="5580112" y="3645024"/>
            <a:ext cx="3124200" cy="1835150"/>
            <a:chOff x="3408" y="1436"/>
            <a:chExt cx="1968" cy="1156"/>
          </a:xfrm>
        </p:grpSpPr>
        <p:sp>
          <p:nvSpPr>
            <p:cNvPr id="45063" name="Rectangle 5"/>
            <p:cNvSpPr>
              <a:spLocks noChangeArrowheads="1"/>
            </p:cNvSpPr>
            <p:nvPr/>
          </p:nvSpPr>
          <p:spPr bwMode="auto">
            <a:xfrm>
              <a:off x="3456" y="1488"/>
              <a:ext cx="1920" cy="1104"/>
            </a:xfrm>
            <a:prstGeom prst="rect">
              <a:avLst/>
            </a:prstGeom>
            <a:solidFill>
              <a:srgbClr val="969696"/>
            </a:solidFill>
            <a:ln w="9525">
              <a:noFill/>
              <a:miter lim="800000"/>
              <a:headEnd/>
              <a:tailEnd/>
            </a:ln>
          </p:spPr>
          <p:txBody>
            <a:bodyPr wrap="none" anchor="ctr"/>
            <a:lstStyle/>
            <a:p>
              <a:endParaRPr lang="zh-CN" altLang="en-US"/>
            </a:p>
          </p:txBody>
        </p:sp>
        <p:pic>
          <p:nvPicPr>
            <p:cNvPr id="45064" name="Picture 6" descr="1-41"/>
            <p:cNvPicPr>
              <a:picLocks noChangeAspect="1" noChangeArrowheads="1"/>
            </p:cNvPicPr>
            <p:nvPr/>
          </p:nvPicPr>
          <p:blipFill>
            <a:blip r:embed="rId3" cstate="print"/>
            <a:srcRect/>
            <a:stretch>
              <a:fillRect/>
            </a:stretch>
          </p:blipFill>
          <p:spPr bwMode="auto">
            <a:xfrm>
              <a:off x="3408" y="1436"/>
              <a:ext cx="1911" cy="1108"/>
            </a:xfrm>
            <a:prstGeom prst="rect">
              <a:avLst/>
            </a:prstGeom>
            <a:noFill/>
            <a:ln w="25400">
              <a:noFill/>
              <a:miter lim="800000"/>
              <a:headEnd/>
              <a:tailEnd/>
            </a:ln>
          </p:spPr>
        </p:pic>
      </p:grpSp>
      <p:pic>
        <p:nvPicPr>
          <p:cNvPr id="498697" name="Picture 9" descr="ENIGMA"/>
          <p:cNvPicPr>
            <a:picLocks noChangeAspect="1" noChangeArrowheads="1"/>
          </p:cNvPicPr>
          <p:nvPr/>
        </p:nvPicPr>
        <p:blipFill>
          <a:blip r:embed="rId4" cstate="print"/>
          <a:srcRect/>
          <a:stretch>
            <a:fillRect/>
          </a:stretch>
        </p:blipFill>
        <p:spPr bwMode="auto">
          <a:xfrm>
            <a:off x="6516216" y="1052736"/>
            <a:ext cx="1292225" cy="2438400"/>
          </a:xfrm>
          <a:prstGeom prst="rect">
            <a:avLst/>
          </a:prstGeom>
          <a:noFill/>
          <a:ln w="9525">
            <a:noFill/>
            <a:miter lim="800000"/>
            <a:headEnd/>
            <a:tailEnd/>
          </a:ln>
          <a:effectLst>
            <a:outerShdw dist="71842" dir="2700000" algn="ctr" rotWithShape="0">
              <a:srgbClr val="808080"/>
            </a:outerShdw>
          </a:effectLst>
        </p:spPr>
      </p:pic>
      <p:sp>
        <p:nvSpPr>
          <p:cNvPr id="8"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37</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98697"/>
                                        </p:tgtEl>
                                        <p:attrNameLst>
                                          <p:attrName>style.visibility</p:attrName>
                                        </p:attrNameLst>
                                      </p:cBhvr>
                                      <p:to>
                                        <p:strVal val="visible"/>
                                      </p:to>
                                    </p:set>
                                    <p:anim calcmode="lin" valueType="num">
                                      <p:cBhvr additive="base">
                                        <p:cTn id="7" dur="500" fill="hold"/>
                                        <p:tgtEl>
                                          <p:spTgt spid="498697"/>
                                        </p:tgtEl>
                                        <p:attrNameLst>
                                          <p:attrName>ppt_x</p:attrName>
                                        </p:attrNameLst>
                                      </p:cBhvr>
                                      <p:tavLst>
                                        <p:tav tm="0">
                                          <p:val>
                                            <p:strVal val="#ppt_x"/>
                                          </p:val>
                                        </p:tav>
                                        <p:tav tm="100000">
                                          <p:val>
                                            <p:strVal val="#ppt_x"/>
                                          </p:val>
                                        </p:tav>
                                      </p:tavLst>
                                    </p:anim>
                                    <p:anim calcmode="lin" valueType="num">
                                      <p:cBhvr additive="base">
                                        <p:cTn id="8" dur="500" fill="hold"/>
                                        <p:tgtEl>
                                          <p:spTgt spid="49869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98691">
                                            <p:txEl>
                                              <p:pRg st="0" end="0"/>
                                            </p:txEl>
                                          </p:spTgt>
                                        </p:tgtEl>
                                        <p:attrNameLst>
                                          <p:attrName>style.visibility</p:attrName>
                                        </p:attrNameLst>
                                      </p:cBhvr>
                                      <p:to>
                                        <p:strVal val="visible"/>
                                      </p:to>
                                    </p:set>
                                    <p:anim calcmode="lin" valueType="num">
                                      <p:cBhvr additive="base">
                                        <p:cTn id="19" dur="500" fill="hold"/>
                                        <p:tgtEl>
                                          <p:spTgt spid="498691">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986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98691">
                                            <p:txEl>
                                              <p:pRg st="1" end="1"/>
                                            </p:txEl>
                                          </p:spTgt>
                                        </p:tgtEl>
                                        <p:attrNameLst>
                                          <p:attrName>style.visibility</p:attrName>
                                        </p:attrNameLst>
                                      </p:cBhvr>
                                      <p:to>
                                        <p:strVal val="visible"/>
                                      </p:to>
                                    </p:set>
                                    <p:anim calcmode="lin" valueType="num">
                                      <p:cBhvr additive="base">
                                        <p:cTn id="25" dur="500" fill="hold"/>
                                        <p:tgtEl>
                                          <p:spTgt spid="498691">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986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98691">
                                            <p:txEl>
                                              <p:pRg st="2" end="2"/>
                                            </p:txEl>
                                          </p:spTgt>
                                        </p:tgtEl>
                                        <p:attrNameLst>
                                          <p:attrName>style.visibility</p:attrName>
                                        </p:attrNameLst>
                                      </p:cBhvr>
                                      <p:to>
                                        <p:strVal val="visible"/>
                                      </p:to>
                                    </p:set>
                                    <p:anim calcmode="lin" valueType="num">
                                      <p:cBhvr additive="base">
                                        <p:cTn id="31" dur="500" fill="hold"/>
                                        <p:tgtEl>
                                          <p:spTgt spid="498691">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9869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pPr eaLnBrk="1" hangingPunct="1"/>
            <a:r>
              <a:rPr lang="zh-CN" altLang="en-US" dirty="0" smtClean="0"/>
              <a:t>艾肯的</a:t>
            </a:r>
            <a:r>
              <a:rPr lang="en-US" altLang="zh-CN" dirty="0" smtClean="0"/>
              <a:t>MARK</a:t>
            </a:r>
            <a:r>
              <a:rPr lang="en-US" altLang="zh-CN" dirty="0" smtClean="0">
                <a:latin typeface="Arial" charset="0"/>
              </a:rPr>
              <a:t>—</a:t>
            </a:r>
            <a:r>
              <a:rPr lang="en-US" altLang="zh-CN" dirty="0" smtClean="0"/>
              <a:t>I</a:t>
            </a:r>
          </a:p>
        </p:txBody>
      </p:sp>
      <p:sp>
        <p:nvSpPr>
          <p:cNvPr id="46084" name="Rectangle 3"/>
          <p:cNvSpPr>
            <a:spLocks noGrp="1" noChangeArrowheads="1"/>
          </p:cNvSpPr>
          <p:nvPr>
            <p:ph type="body" sz="half" idx="3"/>
          </p:nvPr>
        </p:nvSpPr>
        <p:spPr>
          <a:xfrm>
            <a:off x="31171" y="2574373"/>
            <a:ext cx="5328591" cy="3051326"/>
          </a:xfrm>
        </p:spPr>
        <p:txBody>
          <a:bodyPr/>
          <a:lstStyle/>
          <a:p>
            <a:pPr eaLnBrk="1" hangingPunct="1">
              <a:lnSpc>
                <a:spcPct val="120000"/>
              </a:lnSpc>
            </a:pPr>
            <a:r>
              <a:rPr lang="en-US" altLang="zh-CN" sz="2200" dirty="0" smtClean="0"/>
              <a:t>1944</a:t>
            </a:r>
            <a:r>
              <a:rPr lang="zh-CN" altLang="en-US" sz="2200" dirty="0" smtClean="0"/>
              <a:t>年，美国科学家艾肯在</a:t>
            </a:r>
            <a:r>
              <a:rPr lang="en-US" altLang="zh-CN" sz="2200" dirty="0" smtClean="0"/>
              <a:t>IBM</a:t>
            </a:r>
            <a:r>
              <a:rPr lang="zh-CN" altLang="en-US" sz="2200" dirty="0" smtClean="0"/>
              <a:t>的支持下，研制成功机电式计算机</a:t>
            </a:r>
            <a:r>
              <a:rPr lang="en-US" altLang="zh-CN" sz="2200" dirty="0" smtClean="0"/>
              <a:t>MARK-I</a:t>
            </a:r>
            <a:r>
              <a:rPr lang="zh-CN" altLang="en-US" sz="2200" dirty="0" smtClean="0"/>
              <a:t>。</a:t>
            </a:r>
          </a:p>
          <a:p>
            <a:pPr eaLnBrk="1" hangingPunct="1">
              <a:lnSpc>
                <a:spcPct val="120000"/>
              </a:lnSpc>
            </a:pPr>
            <a:r>
              <a:rPr lang="zh-CN" altLang="en-US" sz="2200" dirty="0" smtClean="0"/>
              <a:t>最早的通用型自动</a:t>
            </a:r>
            <a:r>
              <a:rPr lang="zh-CN" altLang="en-US" sz="2200" dirty="0" smtClean="0">
                <a:solidFill>
                  <a:schemeClr val="accent2"/>
                </a:solidFill>
              </a:rPr>
              <a:t>机电式计算机</a:t>
            </a:r>
            <a:r>
              <a:rPr lang="zh-CN" altLang="en-US" sz="2200" dirty="0" smtClean="0"/>
              <a:t>之一，</a:t>
            </a:r>
            <a:r>
              <a:rPr lang="zh-CN" altLang="en-US" sz="2200" dirty="0" smtClean="0">
                <a:solidFill>
                  <a:schemeClr val="accent2"/>
                </a:solidFill>
              </a:rPr>
              <a:t>取消了齿轮传动</a:t>
            </a:r>
            <a:r>
              <a:rPr lang="zh-CN" altLang="en-US" sz="2200" dirty="0" smtClean="0"/>
              <a:t>装置，以穿孔纸带传送指令。</a:t>
            </a:r>
          </a:p>
          <a:p>
            <a:pPr eaLnBrk="1" hangingPunct="1">
              <a:lnSpc>
                <a:spcPct val="120000"/>
              </a:lnSpc>
            </a:pPr>
            <a:r>
              <a:rPr lang="en-US" altLang="zh-CN" sz="2200" dirty="0" smtClean="0"/>
              <a:t>MARK-1</a:t>
            </a:r>
            <a:r>
              <a:rPr lang="zh-CN" altLang="en-US" sz="2200" dirty="0" smtClean="0"/>
              <a:t>外壳用钢和玻璃制成，长</a:t>
            </a:r>
            <a:r>
              <a:rPr lang="en-US" altLang="zh-CN" sz="2200" dirty="0" smtClean="0"/>
              <a:t>15</a:t>
            </a:r>
            <a:r>
              <a:rPr lang="zh-CN" altLang="en-US" sz="2200" dirty="0" smtClean="0"/>
              <a:t>米，高</a:t>
            </a:r>
            <a:r>
              <a:rPr lang="en-US" altLang="zh-CN" sz="2200" dirty="0" smtClean="0"/>
              <a:t>2.4</a:t>
            </a:r>
            <a:r>
              <a:rPr lang="zh-CN" altLang="en-US" sz="2200" dirty="0" smtClean="0"/>
              <a:t>米，自重</a:t>
            </a:r>
            <a:r>
              <a:rPr lang="en-US" altLang="zh-CN" sz="2200" dirty="0" smtClean="0"/>
              <a:t>31.5</a:t>
            </a:r>
            <a:r>
              <a:rPr lang="zh-CN" altLang="en-US" sz="2200" dirty="0" smtClean="0"/>
              <a:t>吨，使用了</a:t>
            </a:r>
            <a:r>
              <a:rPr lang="en-US" altLang="zh-CN" sz="2200" dirty="0" smtClean="0"/>
              <a:t>15</a:t>
            </a:r>
            <a:r>
              <a:rPr lang="zh-CN" altLang="en-US" sz="2200" dirty="0" smtClean="0"/>
              <a:t>万个元件和</a:t>
            </a:r>
            <a:r>
              <a:rPr lang="en-US" altLang="zh-CN" sz="2200" dirty="0" smtClean="0"/>
              <a:t>800</a:t>
            </a:r>
            <a:r>
              <a:rPr lang="zh-CN" altLang="en-US" sz="2200" dirty="0" smtClean="0"/>
              <a:t>公里电线，每分钟进行</a:t>
            </a:r>
            <a:r>
              <a:rPr lang="en-US" altLang="zh-CN" sz="2200" dirty="0" smtClean="0"/>
              <a:t>200</a:t>
            </a:r>
            <a:r>
              <a:rPr lang="zh-CN" altLang="en-US" sz="2200" dirty="0" smtClean="0"/>
              <a:t>次运算。</a:t>
            </a:r>
          </a:p>
        </p:txBody>
      </p:sp>
      <p:sp>
        <p:nvSpPr>
          <p:cNvPr id="10" name="灯片编号占位符 3"/>
          <p:cNvSpPr>
            <a:spLocks noGrp="1"/>
          </p:cNvSpPr>
          <p:nvPr>
            <p:ph type="sldNum" sz="quarter" idx="4294967295"/>
          </p:nvPr>
        </p:nvSpPr>
        <p:spPr>
          <a:xfrm>
            <a:off x="7582411" y="6128251"/>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38</a:t>
            </a:fld>
            <a:r>
              <a:rPr lang="en-US" altLang="zh-CN" sz="1400" dirty="0" smtClean="0">
                <a:solidFill>
                  <a:srgbClr val="0D7157"/>
                </a:solidFill>
              </a:rPr>
              <a:t>- </a:t>
            </a:r>
            <a:endParaRPr lang="en-US" altLang="zh-CN" sz="1400" dirty="0">
              <a:solidFill>
                <a:srgbClr val="0D7157"/>
              </a:solidFill>
            </a:endParaRPr>
          </a:p>
        </p:txBody>
      </p:sp>
      <p:pic>
        <p:nvPicPr>
          <p:cNvPr id="11" name="图片 1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44208" y="4872674"/>
            <a:ext cx="1562659" cy="1566499"/>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7359" y="2780928"/>
            <a:ext cx="1799765" cy="1675559"/>
          </a:xfrm>
          <a:prstGeom prst="rect">
            <a:avLst/>
          </a:prstGeom>
          <a:noFill/>
          <a:ln w="25400">
            <a:noFill/>
            <a:miter lim="800000"/>
            <a:headEnd/>
            <a:tailEnd/>
          </a:ln>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52320" y="2477083"/>
            <a:ext cx="1369640" cy="2053819"/>
          </a:xfrm>
          <a:prstGeom prst="rect">
            <a:avLst/>
          </a:prstGeom>
        </p:spPr>
      </p:pic>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5" y="838208"/>
            <a:ext cx="9144000" cy="14307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6084">
                                            <p:txEl>
                                              <p:pRg st="0" end="0"/>
                                            </p:txEl>
                                          </p:spTgt>
                                        </p:tgtEl>
                                        <p:attrNameLst>
                                          <p:attrName>style.visibility</p:attrName>
                                        </p:attrNameLst>
                                      </p:cBhvr>
                                      <p:to>
                                        <p:strVal val="visible"/>
                                      </p:to>
                                    </p:set>
                                    <p:animEffect transition="in" filter="wipe(down)">
                                      <p:cBhvr>
                                        <p:cTn id="7" dur="500"/>
                                        <p:tgtEl>
                                          <p:spTgt spid="460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6084">
                                            <p:txEl>
                                              <p:pRg st="1" end="1"/>
                                            </p:txEl>
                                          </p:spTgt>
                                        </p:tgtEl>
                                        <p:attrNameLst>
                                          <p:attrName>style.visibility</p:attrName>
                                        </p:attrNameLst>
                                      </p:cBhvr>
                                      <p:to>
                                        <p:strVal val="visible"/>
                                      </p:to>
                                    </p:set>
                                    <p:animEffect transition="in" filter="wipe(down)">
                                      <p:cBhvr>
                                        <p:cTn id="12" dur="500"/>
                                        <p:tgtEl>
                                          <p:spTgt spid="460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6084">
                                            <p:txEl>
                                              <p:pRg st="2" end="2"/>
                                            </p:txEl>
                                          </p:spTgt>
                                        </p:tgtEl>
                                        <p:attrNameLst>
                                          <p:attrName>style.visibility</p:attrName>
                                        </p:attrNameLst>
                                      </p:cBhvr>
                                      <p:to>
                                        <p:strVal val="visible"/>
                                      </p:to>
                                    </p:set>
                                    <p:animEffect transition="in" filter="wipe(down)">
                                      <p:cBhvr>
                                        <p:cTn id="17" dur="500"/>
                                        <p:tgtEl>
                                          <p:spTgt spid="460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Rectangle 2"/>
          <p:cNvSpPr>
            <a:spLocks noGrp="1" noChangeArrowheads="1"/>
          </p:cNvSpPr>
          <p:nvPr>
            <p:ph type="title"/>
          </p:nvPr>
        </p:nvSpPr>
        <p:spPr>
          <a:xfrm>
            <a:off x="574675" y="-91281"/>
            <a:ext cx="8001000" cy="1216025"/>
          </a:xfrm>
        </p:spPr>
        <p:txBody>
          <a:bodyPr/>
          <a:lstStyle/>
          <a:p>
            <a:pPr eaLnBrk="1" hangingPunct="1"/>
            <a:r>
              <a:rPr lang="zh-CN" altLang="en-US" dirty="0" smtClean="0"/>
              <a:t>艾肯的</a:t>
            </a:r>
            <a:r>
              <a:rPr lang="en-US" altLang="zh-CN" dirty="0" smtClean="0"/>
              <a:t>MARK</a:t>
            </a:r>
            <a:r>
              <a:rPr lang="en-US" altLang="zh-CN" dirty="0" smtClean="0">
                <a:latin typeface="Arial" charset="0"/>
              </a:rPr>
              <a:t>—</a:t>
            </a:r>
            <a:r>
              <a:rPr lang="en-US" altLang="zh-CN" dirty="0" smtClean="0"/>
              <a:t>I</a:t>
            </a: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7364" y="0"/>
            <a:ext cx="1196636" cy="1535485"/>
          </a:xfrm>
          <a:prstGeom prst="rect">
            <a:avLst/>
          </a:prstGeom>
        </p:spPr>
      </p:pic>
    </p:spTree>
    <p:extLst>
      <p:ext uri="{BB962C8B-B14F-4D97-AF65-F5344CB8AC3E}">
        <p14:creationId xmlns:p14="http://schemas.microsoft.com/office/powerpoint/2010/main" val="39568406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9"/>
          <p:cNvSpPr>
            <a:spLocks noChangeArrowheads="1"/>
          </p:cNvSpPr>
          <p:nvPr/>
        </p:nvSpPr>
        <p:spPr bwMode="black">
          <a:xfrm>
            <a:off x="8260" y="2781300"/>
            <a:ext cx="6786563" cy="519113"/>
          </a:xfrm>
          <a:prstGeom prst="rect">
            <a:avLst/>
          </a:prstGeom>
          <a:noFill/>
          <a:ln w="9525">
            <a:noFill/>
            <a:miter lim="800000"/>
            <a:headEnd/>
            <a:tailEnd/>
          </a:ln>
        </p:spPr>
        <p:txBody>
          <a:bodyPr anchor="ctr"/>
          <a:lstStyle/>
          <a:p>
            <a:pPr indent="533400" algn="l"/>
            <a:r>
              <a:rPr lang="zh-CN" altLang="en-US" sz="4000" b="1" i="0" dirty="0" smtClean="0">
                <a:solidFill>
                  <a:schemeClr val="bg1"/>
                </a:solidFill>
                <a:ea typeface="微软雅黑" pitchFamily="34" charset="-122"/>
              </a:rPr>
              <a:t>中国人的智慧之光</a:t>
            </a:r>
            <a:endParaRPr lang="zh-CN" altLang="en-US" sz="4000" i="0" dirty="0">
              <a:solidFill>
                <a:schemeClr val="bg1"/>
              </a:solidFill>
              <a:ea typeface="微软雅黑"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pPr eaLnBrk="1" hangingPunct="1"/>
            <a:r>
              <a:rPr lang="zh-CN" altLang="en-US" sz="3700" dirty="0" smtClean="0"/>
              <a:t>阿塔纳索夫</a:t>
            </a:r>
            <a:r>
              <a:rPr lang="en-US" altLang="zh-CN" sz="3700" dirty="0" smtClean="0"/>
              <a:t>ABC</a:t>
            </a:r>
            <a:r>
              <a:rPr lang="zh-CN" altLang="en-US" dirty="0" smtClean="0"/>
              <a:t>计算机</a:t>
            </a:r>
          </a:p>
        </p:txBody>
      </p:sp>
      <p:sp>
        <p:nvSpPr>
          <p:cNvPr id="47108" name="Rectangle 3"/>
          <p:cNvSpPr>
            <a:spLocks noGrp="1" noChangeArrowheads="1"/>
          </p:cNvSpPr>
          <p:nvPr>
            <p:ph idx="1"/>
          </p:nvPr>
        </p:nvSpPr>
        <p:spPr>
          <a:xfrm>
            <a:off x="611560" y="1052736"/>
            <a:ext cx="7992888" cy="4530725"/>
          </a:xfrm>
        </p:spPr>
        <p:txBody>
          <a:bodyPr/>
          <a:lstStyle/>
          <a:p>
            <a:pPr eaLnBrk="1" hangingPunct="1"/>
            <a:r>
              <a:rPr lang="en-US" altLang="zh-CN" dirty="0" smtClean="0"/>
              <a:t>1939</a:t>
            </a:r>
            <a:r>
              <a:rPr lang="zh-CN" altLang="en-US" dirty="0" smtClean="0"/>
              <a:t>年，阿塔纳索夫设计并试制数字电子计算机的样机“</a:t>
            </a:r>
            <a:r>
              <a:rPr lang="en-US" altLang="zh-CN" dirty="0" smtClean="0"/>
              <a:t>ABC</a:t>
            </a:r>
            <a:r>
              <a:rPr lang="zh-CN" altLang="en-US" dirty="0" smtClean="0"/>
              <a:t>机”。其设计方案启发了</a:t>
            </a:r>
            <a:r>
              <a:rPr lang="en-US" altLang="zh-CN" dirty="0" smtClean="0"/>
              <a:t>ENIAC</a:t>
            </a:r>
            <a:r>
              <a:rPr lang="zh-CN" altLang="en-US" dirty="0" smtClean="0"/>
              <a:t>开发小组的莫克利，并直接影响到</a:t>
            </a:r>
            <a:r>
              <a:rPr lang="en-US" altLang="zh-CN" dirty="0" smtClean="0"/>
              <a:t>ENIAC</a:t>
            </a:r>
            <a:r>
              <a:rPr lang="zh-CN" altLang="en-US" dirty="0" smtClean="0"/>
              <a:t>的诞生。</a:t>
            </a:r>
          </a:p>
          <a:p>
            <a:pPr eaLnBrk="1" hangingPunct="1"/>
            <a:r>
              <a:rPr lang="en-US" altLang="zh-CN" dirty="0" smtClean="0"/>
              <a:t>1972</a:t>
            </a:r>
            <a:r>
              <a:rPr lang="zh-CN" altLang="en-US" dirty="0" smtClean="0"/>
              <a:t>年美国法院判决</a:t>
            </a:r>
            <a:r>
              <a:rPr lang="en-US" altLang="zh-CN" dirty="0" smtClean="0"/>
              <a:t>ENIAC</a:t>
            </a:r>
            <a:r>
              <a:rPr lang="zh-CN" altLang="en-US" dirty="0" smtClean="0"/>
              <a:t>的专利权无效，阿塔纳索夫拥有作为第一个电子计算机方案提出者的优先权。</a:t>
            </a:r>
          </a:p>
          <a:p>
            <a:pPr eaLnBrk="1" hangingPunct="1"/>
            <a:r>
              <a:rPr lang="zh-CN" altLang="en-US" dirty="0" smtClean="0"/>
              <a:t>阿塔纳索夫三原则；</a:t>
            </a:r>
          </a:p>
          <a:p>
            <a:pPr lvl="1" eaLnBrk="1" hangingPunct="1"/>
            <a:r>
              <a:rPr lang="zh-CN" altLang="en-US" dirty="0" smtClean="0"/>
              <a:t>采用二进制进行运算；</a:t>
            </a:r>
          </a:p>
          <a:p>
            <a:pPr lvl="1" eaLnBrk="1" hangingPunct="1"/>
            <a:r>
              <a:rPr lang="zh-CN" altLang="en-US" dirty="0" smtClean="0"/>
              <a:t>采用电子技术来实现控制和运算；</a:t>
            </a:r>
          </a:p>
          <a:p>
            <a:pPr lvl="1" eaLnBrk="1" hangingPunct="1"/>
            <a:r>
              <a:rPr lang="zh-CN" altLang="en-US" dirty="0" smtClean="0"/>
              <a:t>采用把计算功能和存储功能相分离的结构。</a:t>
            </a:r>
          </a:p>
          <a:p>
            <a:pPr eaLnBrk="1" hangingPunct="1"/>
            <a:endParaRPr lang="en-US" altLang="zh-CN" sz="2000" dirty="0" smtClean="0"/>
          </a:p>
        </p:txBody>
      </p:sp>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40</a:t>
            </a:fld>
            <a:r>
              <a:rPr lang="en-US" altLang="zh-CN" sz="1400" dirty="0" smtClean="0">
                <a:solidFill>
                  <a:srgbClr val="0D7157"/>
                </a:solidFill>
              </a:rPr>
              <a:t>- </a:t>
            </a:r>
            <a:endParaRPr lang="en-US" altLang="zh-CN" sz="1400" dirty="0">
              <a:solidFill>
                <a:srgbClr val="0D7157"/>
              </a:solidFill>
            </a:endParaRPr>
          </a:p>
        </p:txBody>
      </p:sp>
      <p:pic>
        <p:nvPicPr>
          <p:cNvPr id="8" name="图片 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3528" y="5149301"/>
            <a:ext cx="1562659" cy="1566499"/>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185" y="3708369"/>
            <a:ext cx="2023010" cy="21309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ABC</a:t>
            </a:r>
            <a:r>
              <a:rPr lang="zh-CN" altLang="en-US" dirty="0"/>
              <a:t>计算机</a:t>
            </a: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41</a:t>
            </a:fld>
            <a:r>
              <a:rPr lang="en-US" altLang="zh-CN" sz="1400" smtClean="0">
                <a:solidFill>
                  <a:srgbClr val="0D7157"/>
                </a:solidFill>
              </a:rPr>
              <a:t>- </a:t>
            </a:r>
            <a:endParaRPr lang="en-US" altLang="zh-CN" sz="1400" dirty="0">
              <a:solidFill>
                <a:srgbClr val="0D7157"/>
              </a:solidFill>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889571"/>
            <a:ext cx="7620000" cy="5429250"/>
          </a:xfrm>
          <a:prstGeom prst="rect">
            <a:avLst/>
          </a:prstGeom>
        </p:spPr>
      </p:pic>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89512" y="847998"/>
            <a:ext cx="4968784" cy="5512395"/>
          </a:xfrm>
        </p:spPr>
      </p:pic>
    </p:spTree>
    <p:extLst>
      <p:ext uri="{BB962C8B-B14F-4D97-AF65-F5344CB8AC3E}">
        <p14:creationId xmlns:p14="http://schemas.microsoft.com/office/powerpoint/2010/main" val="113584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9"/>
          <p:cNvSpPr>
            <a:spLocks noChangeArrowheads="1"/>
          </p:cNvSpPr>
          <p:nvPr/>
        </p:nvSpPr>
        <p:spPr bwMode="black">
          <a:xfrm>
            <a:off x="8260" y="2781300"/>
            <a:ext cx="8380164" cy="519113"/>
          </a:xfrm>
          <a:prstGeom prst="rect">
            <a:avLst/>
          </a:prstGeom>
          <a:noFill/>
          <a:ln w="9525">
            <a:noFill/>
            <a:miter lim="800000"/>
            <a:headEnd/>
            <a:tailEnd/>
          </a:ln>
        </p:spPr>
        <p:txBody>
          <a:bodyPr anchor="ctr"/>
          <a:lstStyle/>
          <a:p>
            <a:pPr indent="533400" algn="ctr"/>
            <a:r>
              <a:rPr lang="zh-CN" altLang="en-US" sz="4000" b="1" i="0" dirty="0" smtClean="0">
                <a:solidFill>
                  <a:srgbClr val="FFFFFF"/>
                </a:solidFill>
                <a:ea typeface="微软雅黑" pitchFamily="34" charset="-122"/>
              </a:rPr>
              <a:t>电子计算机时代来临</a:t>
            </a:r>
          </a:p>
        </p:txBody>
      </p:sp>
      <p:sp>
        <p:nvSpPr>
          <p:cNvPr id="3" name="灯片编号占位符 3"/>
          <p:cNvSpPr txBox="1">
            <a:spLocks/>
          </p:cNvSpPr>
          <p:nvPr/>
        </p:nvSpPr>
        <p:spPr>
          <a:xfrm>
            <a:off x="7668344" y="6237312"/>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6370655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p:txBody>
          <a:bodyPr/>
          <a:lstStyle/>
          <a:p>
            <a:pPr eaLnBrk="1" hangingPunct="1"/>
            <a:r>
              <a:rPr lang="zh-CN" altLang="en-US" smtClean="0"/>
              <a:t>世界上第一台电子数字计算机</a:t>
            </a:r>
          </a:p>
        </p:txBody>
      </p:sp>
      <p:sp>
        <p:nvSpPr>
          <p:cNvPr id="49156" name="Rectangle 3"/>
          <p:cNvSpPr>
            <a:spLocks noGrp="1" noChangeArrowheads="1"/>
          </p:cNvSpPr>
          <p:nvPr>
            <p:ph idx="1"/>
          </p:nvPr>
        </p:nvSpPr>
        <p:spPr>
          <a:xfrm>
            <a:off x="395536" y="1052736"/>
            <a:ext cx="8280920" cy="4680520"/>
          </a:xfrm>
        </p:spPr>
        <p:txBody>
          <a:bodyPr/>
          <a:lstStyle/>
          <a:p>
            <a:pPr eaLnBrk="1" hangingPunct="1"/>
            <a:r>
              <a:rPr lang="en-US" altLang="zh-CN" dirty="0" smtClean="0">
                <a:solidFill>
                  <a:srgbClr val="FF0000"/>
                </a:solidFill>
              </a:rPr>
              <a:t>ENIAC</a:t>
            </a:r>
            <a:r>
              <a:rPr lang="en-US" altLang="zh-CN" dirty="0" smtClean="0"/>
              <a:t>(Electronic Numerical Integrator And Computer)</a:t>
            </a:r>
            <a:r>
              <a:rPr lang="zh-CN" altLang="en-US" dirty="0" smtClean="0"/>
              <a:t>，</a:t>
            </a:r>
            <a:r>
              <a:rPr lang="zh-CN" altLang="en-US" dirty="0" smtClean="0">
                <a:solidFill>
                  <a:srgbClr val="FF0000"/>
                </a:solidFill>
              </a:rPr>
              <a:t>美国宾夕法尼亚大学</a:t>
            </a:r>
            <a:r>
              <a:rPr lang="en-US" altLang="zh-CN" dirty="0" smtClean="0"/>
              <a:t>1946</a:t>
            </a:r>
            <a:r>
              <a:rPr lang="zh-CN" altLang="en-US" dirty="0" smtClean="0"/>
              <a:t>年研制成功。</a:t>
            </a:r>
          </a:p>
          <a:p>
            <a:pPr eaLnBrk="1" hangingPunct="1"/>
            <a:r>
              <a:rPr lang="en-US" altLang="zh-CN" dirty="0" smtClean="0"/>
              <a:t>18000</a:t>
            </a:r>
            <a:r>
              <a:rPr lang="zh-CN" altLang="en-US" dirty="0" smtClean="0"/>
              <a:t>多个电子管，</a:t>
            </a:r>
            <a:r>
              <a:rPr lang="en-US" altLang="zh-CN" dirty="0" smtClean="0"/>
              <a:t>1500</a:t>
            </a:r>
            <a:r>
              <a:rPr lang="zh-CN" altLang="en-US" dirty="0" smtClean="0"/>
              <a:t>多个继电器，耗电</a:t>
            </a:r>
            <a:r>
              <a:rPr lang="en-US" altLang="zh-CN" dirty="0" smtClean="0"/>
              <a:t>150</a:t>
            </a:r>
            <a:r>
              <a:rPr lang="zh-CN" altLang="en-US" dirty="0" smtClean="0"/>
              <a:t>千瓦，重</a:t>
            </a:r>
            <a:r>
              <a:rPr lang="en-US" altLang="zh-CN" dirty="0" smtClean="0"/>
              <a:t>30</a:t>
            </a:r>
            <a:r>
              <a:rPr lang="zh-CN" altLang="en-US" dirty="0" smtClean="0"/>
              <a:t>吨，占地</a:t>
            </a:r>
            <a:r>
              <a:rPr lang="en-US" altLang="zh-CN" dirty="0" smtClean="0"/>
              <a:t>150</a:t>
            </a:r>
            <a:r>
              <a:rPr lang="zh-CN" altLang="en-US" dirty="0" smtClean="0"/>
              <a:t>平方米，运算速度</a:t>
            </a:r>
            <a:r>
              <a:rPr lang="en-US" altLang="zh-CN" dirty="0" smtClean="0"/>
              <a:t>5000</a:t>
            </a:r>
            <a:r>
              <a:rPr lang="zh-CN" altLang="en-US" dirty="0" smtClean="0"/>
              <a:t>次</a:t>
            </a:r>
            <a:r>
              <a:rPr lang="en-US" altLang="zh-CN" dirty="0" smtClean="0"/>
              <a:t>/</a:t>
            </a:r>
            <a:r>
              <a:rPr lang="zh-CN" altLang="en-US" dirty="0" smtClean="0"/>
              <a:t>秒左右。</a:t>
            </a:r>
          </a:p>
          <a:p>
            <a:pPr eaLnBrk="1" hangingPunct="1"/>
            <a:r>
              <a:rPr lang="zh-CN" altLang="en-US" dirty="0" smtClean="0"/>
              <a:t>性能低，耗费巨大，但却是科学史上的一次划时代的创新，奠定了电子计算机的基础，宣告人类进入电子计算机时代。</a:t>
            </a:r>
          </a:p>
          <a:p>
            <a:pPr eaLnBrk="1" hangingPunct="1"/>
            <a:r>
              <a:rPr lang="zh-CN" altLang="en-US" dirty="0" smtClean="0"/>
              <a:t>担任开发任务的</a:t>
            </a:r>
            <a:r>
              <a:rPr lang="zh-CN" altLang="en-US" dirty="0" smtClean="0">
                <a:latin typeface="宋体" pitchFamily="2" charset="-122"/>
              </a:rPr>
              <a:t>“</a:t>
            </a:r>
            <a:r>
              <a:rPr lang="zh-CN" altLang="en-US" dirty="0" smtClean="0">
                <a:solidFill>
                  <a:srgbClr val="FF0000"/>
                </a:solidFill>
              </a:rPr>
              <a:t>莫尔小组</a:t>
            </a:r>
            <a:r>
              <a:rPr lang="zh-CN" altLang="en-US" dirty="0" smtClean="0">
                <a:latin typeface="宋体" pitchFamily="2" charset="-122"/>
              </a:rPr>
              <a:t>”</a:t>
            </a:r>
            <a:r>
              <a:rPr lang="zh-CN" altLang="en-US" dirty="0" smtClean="0"/>
              <a:t>由四位科学家和工程师埃克特、莫克利、戈尔斯坦、博克斯组成，总工程师埃克特当时年仅</a:t>
            </a:r>
            <a:r>
              <a:rPr lang="en-US" altLang="zh-CN" dirty="0" smtClean="0"/>
              <a:t>24</a:t>
            </a:r>
            <a:r>
              <a:rPr lang="zh-CN" altLang="en-US" dirty="0" smtClean="0"/>
              <a:t>岁。</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43</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title"/>
          </p:nvPr>
        </p:nvSpPr>
        <p:spPr>
          <a:noFill/>
        </p:spPr>
        <p:txBody>
          <a:bodyPr/>
          <a:lstStyle/>
          <a:p>
            <a:pPr eaLnBrk="1" hangingPunct="1"/>
            <a:r>
              <a:rPr lang="en-US" altLang="zh-CN" smtClean="0"/>
              <a:t>ENIAC</a:t>
            </a:r>
          </a:p>
        </p:txBody>
      </p:sp>
      <p:pic>
        <p:nvPicPr>
          <p:cNvPr id="50179" name="Picture 2" descr="eniac_new"/>
          <p:cNvPicPr>
            <a:picLocks noChangeAspect="1" noChangeArrowheads="1"/>
          </p:cNvPicPr>
          <p:nvPr/>
        </p:nvPicPr>
        <p:blipFill>
          <a:blip r:embed="rId3" cstate="print"/>
          <a:srcRect/>
          <a:stretch>
            <a:fillRect/>
          </a:stretch>
        </p:blipFill>
        <p:spPr bwMode="auto">
          <a:xfrm>
            <a:off x="539552" y="1556792"/>
            <a:ext cx="5688632" cy="4140727"/>
          </a:xfrm>
          <a:prstGeom prst="rect">
            <a:avLst/>
          </a:prstGeom>
          <a:noFill/>
          <a:ln w="25400" algn="ctr">
            <a:noFill/>
            <a:miter lim="800000"/>
            <a:headEnd/>
            <a:tailEnd/>
          </a:ln>
        </p:spPr>
      </p:pic>
      <p:pic>
        <p:nvPicPr>
          <p:cNvPr id="502788" name="Picture 4" descr="eniac_today"/>
          <p:cNvPicPr>
            <a:picLocks noChangeAspect="1" noChangeArrowheads="1"/>
          </p:cNvPicPr>
          <p:nvPr/>
        </p:nvPicPr>
        <p:blipFill>
          <a:blip r:embed="rId4" cstate="print"/>
          <a:srcRect/>
          <a:stretch>
            <a:fillRect/>
          </a:stretch>
        </p:blipFill>
        <p:spPr bwMode="auto">
          <a:xfrm>
            <a:off x="6367214" y="1556792"/>
            <a:ext cx="2309242" cy="2161451"/>
          </a:xfrm>
          <a:prstGeom prst="rect">
            <a:avLst/>
          </a:prstGeom>
          <a:noFill/>
          <a:ln w="9525">
            <a:noFill/>
            <a:miter lim="800000"/>
            <a:headEnd/>
            <a:tailEnd/>
          </a:ln>
        </p:spPr>
      </p:pic>
      <p:pic>
        <p:nvPicPr>
          <p:cNvPr id="502789" name="Picture 5" descr="MandE"/>
          <p:cNvPicPr>
            <a:picLocks noChangeAspect="1" noChangeArrowheads="1"/>
          </p:cNvPicPr>
          <p:nvPr/>
        </p:nvPicPr>
        <p:blipFill>
          <a:blip r:embed="rId5" cstate="print"/>
          <a:srcRect/>
          <a:stretch>
            <a:fillRect/>
          </a:stretch>
        </p:blipFill>
        <p:spPr bwMode="auto">
          <a:xfrm>
            <a:off x="6732240" y="3717032"/>
            <a:ext cx="1644650" cy="1914525"/>
          </a:xfrm>
          <a:prstGeom prst="rect">
            <a:avLst/>
          </a:prstGeom>
          <a:noFill/>
          <a:ln w="9525">
            <a:noFill/>
            <a:miter lim="800000"/>
            <a:headEnd/>
            <a:tailEnd/>
          </a:ln>
          <a:effectLst>
            <a:outerShdw dist="107763" dir="2700000" algn="ctr" rotWithShape="0">
              <a:srgbClr val="808080">
                <a:alpha val="50000"/>
              </a:srgbClr>
            </a:outerShdw>
          </a:effectLst>
        </p:spPr>
      </p:pic>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44</a:t>
            </a:fld>
            <a:r>
              <a:rPr lang="en-US" altLang="zh-CN" sz="1400" dirty="0" smtClean="0">
                <a:solidFill>
                  <a:srgbClr val="0D7157"/>
                </a:solidFill>
              </a:rPr>
              <a:t>- </a:t>
            </a:r>
            <a:endParaRPr lang="en-US" altLang="zh-CN" sz="1400" dirty="0">
              <a:solidFill>
                <a:srgbClr val="0D7157"/>
              </a:solidFill>
            </a:endParaRPr>
          </a:p>
        </p:txBody>
      </p:sp>
      <p:pic>
        <p:nvPicPr>
          <p:cNvPr id="7" name="图片 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74628" y="3152660"/>
            <a:ext cx="1307111" cy="1310323"/>
          </a:xfrm>
          <a:prstGeom prst="rect">
            <a:avLst/>
          </a:prstGeom>
        </p:spPr>
      </p:pic>
      <p:sp>
        <p:nvSpPr>
          <p:cNvPr id="2" name="矩形 1"/>
          <p:cNvSpPr/>
          <p:nvPr/>
        </p:nvSpPr>
        <p:spPr>
          <a:xfrm>
            <a:off x="395536" y="5849173"/>
            <a:ext cx="7272808" cy="369332"/>
          </a:xfrm>
          <a:prstGeom prst="rect">
            <a:avLst/>
          </a:prstGeom>
        </p:spPr>
        <p:txBody>
          <a:bodyPr wrap="square">
            <a:spAutoFit/>
          </a:bodyPr>
          <a:lstStyle/>
          <a:p>
            <a:pPr algn="l"/>
            <a:r>
              <a:rPr lang="en-US" altLang="zh-CN" b="1" i="0" dirty="0">
                <a:solidFill>
                  <a:srgbClr val="1A1A1F"/>
                </a:solidFill>
                <a:latin typeface="Helvetica" panose="020B0604020202020204" pitchFamily="34" charset="0"/>
              </a:rPr>
              <a:t>ACM and IEEE Computer Society </a:t>
            </a:r>
            <a:r>
              <a:rPr lang="en-US" altLang="zh-CN" b="1" i="0" dirty="0" smtClean="0">
                <a:solidFill>
                  <a:srgbClr val="1A1A1F"/>
                </a:solidFill>
                <a:latin typeface="Helvetica" panose="020B0604020202020204" pitchFamily="34" charset="0"/>
              </a:rPr>
              <a:t>Eckert-</a:t>
            </a:r>
            <a:r>
              <a:rPr lang="en-US" altLang="zh-CN" b="1" i="0" dirty="0" err="1" smtClean="0">
                <a:solidFill>
                  <a:srgbClr val="1A1A1F"/>
                </a:solidFill>
                <a:latin typeface="Helvetica" panose="020B0604020202020204" pitchFamily="34" charset="0"/>
              </a:rPr>
              <a:t>Mauchly</a:t>
            </a:r>
            <a:r>
              <a:rPr lang="en-US" altLang="zh-CN" b="1" i="0" dirty="0" smtClean="0">
                <a:solidFill>
                  <a:srgbClr val="1A1A1F"/>
                </a:solidFill>
                <a:latin typeface="Helvetica" panose="020B0604020202020204" pitchFamily="34" charset="0"/>
              </a:rPr>
              <a:t> </a:t>
            </a:r>
            <a:r>
              <a:rPr lang="en-US" altLang="zh-CN" b="1" i="0" dirty="0">
                <a:solidFill>
                  <a:srgbClr val="1A1A1F"/>
                </a:solidFill>
                <a:latin typeface="Helvetica" panose="020B0604020202020204" pitchFamily="34" charset="0"/>
              </a:rPr>
              <a:t>Award</a:t>
            </a:r>
            <a:endParaRPr lang="en-US" altLang="zh-CN" b="1" i="0" dirty="0">
              <a:solidFill>
                <a:srgbClr val="1A1A1F"/>
              </a:solidFill>
              <a:effectLst/>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02788"/>
                                        </p:tgtEl>
                                        <p:attrNameLst>
                                          <p:attrName>style.visibility</p:attrName>
                                        </p:attrNameLst>
                                      </p:cBhvr>
                                      <p:to>
                                        <p:strVal val="visible"/>
                                      </p:to>
                                    </p:set>
                                    <p:animEffect transition="in" filter="wipe(down)">
                                      <p:cBhvr>
                                        <p:cTn id="7" dur="500"/>
                                        <p:tgtEl>
                                          <p:spTgt spid="5027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02789"/>
                                        </p:tgtEl>
                                        <p:attrNameLst>
                                          <p:attrName>style.visibility</p:attrName>
                                        </p:attrNameLst>
                                      </p:cBhvr>
                                      <p:to>
                                        <p:strVal val="visible"/>
                                      </p:to>
                                    </p:set>
                                    <p:animEffect transition="in" filter="wipe(down)">
                                      <p:cBhvr>
                                        <p:cTn id="12" dur="500"/>
                                        <p:tgtEl>
                                          <p:spTgt spid="50278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60343"/>
            <a:ext cx="8218487" cy="3467737"/>
          </a:xfr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8562"/>
            <a:ext cx="9144000" cy="5715000"/>
          </a:xfrm>
          <a:prstGeom prst="rect">
            <a:avLst/>
          </a:prstGeom>
        </p:spPr>
      </p:pic>
      <p:sp>
        <p:nvSpPr>
          <p:cNvPr id="2" name="标题 1"/>
          <p:cNvSpPr>
            <a:spLocks noGrp="1"/>
          </p:cNvSpPr>
          <p:nvPr>
            <p:ph type="title"/>
          </p:nvPr>
        </p:nvSpPr>
        <p:spPr/>
        <p:txBody>
          <a:bodyPr/>
          <a:lstStyle/>
          <a:p>
            <a:r>
              <a:rPr lang="en-US" altLang="zh-CN" dirty="0" smtClean="0"/>
              <a:t>ENIAC</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92172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3"/>
          <p:cNvSpPr>
            <a:spLocks noGrp="1" noChangeArrowheads="1"/>
          </p:cNvSpPr>
          <p:nvPr>
            <p:ph type="title"/>
          </p:nvPr>
        </p:nvSpPr>
        <p:spPr>
          <a:noFill/>
        </p:spPr>
        <p:txBody>
          <a:bodyPr/>
          <a:lstStyle/>
          <a:p>
            <a:pPr eaLnBrk="1" hangingPunct="1"/>
            <a:r>
              <a:rPr lang="en-US" altLang="zh-CN" smtClean="0"/>
              <a:t>ENIAC</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46</a:t>
            </a:fld>
            <a:r>
              <a:rPr lang="en-US" altLang="zh-CN" sz="1400" dirty="0" smtClean="0">
                <a:solidFill>
                  <a:srgbClr val="0D7157"/>
                </a:solidFill>
              </a:rPr>
              <a:t>- </a:t>
            </a:r>
            <a:endParaRPr lang="en-US" altLang="zh-CN" sz="1400" dirty="0">
              <a:solidFill>
                <a:srgbClr val="0D7157"/>
              </a:solidFill>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3648" y="1340768"/>
            <a:ext cx="6084168" cy="4587463"/>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5"/>
          <p:cNvSpPr>
            <a:spLocks noGrp="1" noChangeArrowheads="1"/>
          </p:cNvSpPr>
          <p:nvPr>
            <p:ph type="title"/>
          </p:nvPr>
        </p:nvSpPr>
        <p:spPr>
          <a:noFill/>
        </p:spPr>
        <p:txBody>
          <a:bodyPr/>
          <a:lstStyle/>
          <a:p>
            <a:pPr eaLnBrk="1" hangingPunct="1"/>
            <a:r>
              <a:rPr lang="en-US" altLang="zh-CN" smtClean="0"/>
              <a:t>Vacuum tube in  ENIAC</a:t>
            </a:r>
          </a:p>
        </p:txBody>
      </p:sp>
      <p:grpSp>
        <p:nvGrpSpPr>
          <p:cNvPr id="2" name="Group 2"/>
          <p:cNvGrpSpPr>
            <a:grpSpLocks/>
          </p:cNvGrpSpPr>
          <p:nvPr/>
        </p:nvGrpSpPr>
        <p:grpSpPr bwMode="auto">
          <a:xfrm>
            <a:off x="609600" y="1628800"/>
            <a:ext cx="4876800" cy="4114800"/>
            <a:chOff x="2064" y="1129"/>
            <a:chExt cx="3264" cy="2711"/>
          </a:xfrm>
        </p:grpSpPr>
        <p:sp>
          <p:nvSpPr>
            <p:cNvPr id="52232" name="Rectangle 3"/>
            <p:cNvSpPr>
              <a:spLocks noChangeArrowheads="1"/>
            </p:cNvSpPr>
            <p:nvPr/>
          </p:nvSpPr>
          <p:spPr bwMode="auto">
            <a:xfrm>
              <a:off x="2112" y="1200"/>
              <a:ext cx="3216" cy="2640"/>
            </a:xfrm>
            <a:prstGeom prst="rect">
              <a:avLst/>
            </a:prstGeom>
            <a:solidFill>
              <a:srgbClr val="969696"/>
            </a:solidFill>
            <a:ln w="9525">
              <a:noFill/>
              <a:miter lim="800000"/>
              <a:headEnd/>
              <a:tailEnd/>
            </a:ln>
          </p:spPr>
          <p:txBody>
            <a:bodyPr wrap="none" anchor="ctr"/>
            <a:lstStyle/>
            <a:p>
              <a:endParaRPr lang="zh-CN" altLang="en-US"/>
            </a:p>
          </p:txBody>
        </p:sp>
        <p:pic>
          <p:nvPicPr>
            <p:cNvPr id="52233" name="Picture 4" descr="eniac"/>
            <p:cNvPicPr>
              <a:picLocks noChangeAspect="1" noChangeArrowheads="1"/>
            </p:cNvPicPr>
            <p:nvPr/>
          </p:nvPicPr>
          <p:blipFill>
            <a:blip r:embed="rId3" cstate="print"/>
            <a:srcRect/>
            <a:stretch>
              <a:fillRect/>
            </a:stretch>
          </p:blipFill>
          <p:spPr bwMode="auto">
            <a:xfrm>
              <a:off x="2064" y="1129"/>
              <a:ext cx="3216" cy="2663"/>
            </a:xfrm>
            <a:prstGeom prst="rect">
              <a:avLst/>
            </a:prstGeom>
            <a:noFill/>
            <a:ln w="9525">
              <a:noFill/>
              <a:miter lim="800000"/>
              <a:headEnd/>
              <a:tailEnd/>
            </a:ln>
          </p:spPr>
        </p:pic>
      </p:grpSp>
      <p:grpSp>
        <p:nvGrpSpPr>
          <p:cNvPr id="3" name="Group 6"/>
          <p:cNvGrpSpPr>
            <a:grpSpLocks/>
          </p:cNvGrpSpPr>
          <p:nvPr/>
        </p:nvGrpSpPr>
        <p:grpSpPr bwMode="auto">
          <a:xfrm>
            <a:off x="6019800" y="1999456"/>
            <a:ext cx="2525713" cy="3733800"/>
            <a:chOff x="329" y="1056"/>
            <a:chExt cx="1591" cy="2352"/>
          </a:xfrm>
        </p:grpSpPr>
        <p:sp>
          <p:nvSpPr>
            <p:cNvPr id="52230" name="Rectangle 7"/>
            <p:cNvSpPr>
              <a:spLocks noChangeArrowheads="1"/>
            </p:cNvSpPr>
            <p:nvPr/>
          </p:nvSpPr>
          <p:spPr bwMode="auto">
            <a:xfrm>
              <a:off x="384" y="1104"/>
              <a:ext cx="1536" cy="2304"/>
            </a:xfrm>
            <a:prstGeom prst="rect">
              <a:avLst/>
            </a:prstGeom>
            <a:solidFill>
              <a:srgbClr val="969696"/>
            </a:solidFill>
            <a:ln w="9525">
              <a:noFill/>
              <a:miter lim="800000"/>
              <a:headEnd/>
              <a:tailEnd/>
            </a:ln>
          </p:spPr>
          <p:txBody>
            <a:bodyPr wrap="none" anchor="ctr"/>
            <a:lstStyle/>
            <a:p>
              <a:endParaRPr lang="zh-CN" altLang="en-US"/>
            </a:p>
          </p:txBody>
        </p:sp>
        <p:pic>
          <p:nvPicPr>
            <p:cNvPr id="52231" name="Picture 8" descr="ENIAC-vec"/>
            <p:cNvPicPr>
              <a:picLocks noChangeAspect="1" noChangeArrowheads="1"/>
            </p:cNvPicPr>
            <p:nvPr/>
          </p:nvPicPr>
          <p:blipFill>
            <a:blip r:embed="rId4" cstate="print"/>
            <a:srcRect/>
            <a:stretch>
              <a:fillRect/>
            </a:stretch>
          </p:blipFill>
          <p:spPr bwMode="auto">
            <a:xfrm>
              <a:off x="329" y="1056"/>
              <a:ext cx="1543" cy="2286"/>
            </a:xfrm>
            <a:prstGeom prst="rect">
              <a:avLst/>
            </a:prstGeom>
            <a:noFill/>
            <a:ln w="9525">
              <a:noFill/>
              <a:miter lim="800000"/>
              <a:headEnd/>
              <a:tailEnd/>
            </a:ln>
          </p:spPr>
        </p:pic>
      </p:grpSp>
      <p:sp>
        <p:nvSpPr>
          <p:cNvPr id="9"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47</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5"/>
          <p:cNvSpPr>
            <a:spLocks noGrp="1" noChangeArrowheads="1"/>
          </p:cNvSpPr>
          <p:nvPr>
            <p:ph type="title"/>
          </p:nvPr>
        </p:nvSpPr>
        <p:spPr>
          <a:noFill/>
        </p:spPr>
        <p:txBody>
          <a:bodyPr/>
          <a:lstStyle/>
          <a:p>
            <a:pPr eaLnBrk="1" hangingPunct="1"/>
            <a:r>
              <a:rPr lang="en-US" altLang="zh-CN" smtClean="0"/>
              <a:t>Input Pannel (42)</a:t>
            </a:r>
          </a:p>
        </p:txBody>
      </p:sp>
      <p:grpSp>
        <p:nvGrpSpPr>
          <p:cNvPr id="2" name="Group 2"/>
          <p:cNvGrpSpPr>
            <a:grpSpLocks/>
          </p:cNvGrpSpPr>
          <p:nvPr/>
        </p:nvGrpSpPr>
        <p:grpSpPr bwMode="auto">
          <a:xfrm>
            <a:off x="1260258" y="1614264"/>
            <a:ext cx="7005581" cy="4191000"/>
            <a:chOff x="1206" y="1104"/>
            <a:chExt cx="4122" cy="2784"/>
          </a:xfrm>
        </p:grpSpPr>
        <p:sp>
          <p:nvSpPr>
            <p:cNvPr id="53253" name="Rectangle 3"/>
            <p:cNvSpPr>
              <a:spLocks noChangeArrowheads="1"/>
            </p:cNvSpPr>
            <p:nvPr/>
          </p:nvSpPr>
          <p:spPr bwMode="auto">
            <a:xfrm>
              <a:off x="1296" y="1152"/>
              <a:ext cx="4032" cy="2736"/>
            </a:xfrm>
            <a:prstGeom prst="rect">
              <a:avLst/>
            </a:prstGeom>
            <a:solidFill>
              <a:srgbClr val="969696"/>
            </a:solidFill>
            <a:ln w="9525">
              <a:noFill/>
              <a:miter lim="800000"/>
              <a:headEnd/>
              <a:tailEnd/>
            </a:ln>
          </p:spPr>
          <p:txBody>
            <a:bodyPr wrap="none" anchor="ctr"/>
            <a:lstStyle/>
            <a:p>
              <a:endParaRPr lang="zh-CN" altLang="en-US"/>
            </a:p>
          </p:txBody>
        </p:sp>
        <p:pic>
          <p:nvPicPr>
            <p:cNvPr id="53254" name="Picture 4" descr="ENIAC-dial"/>
            <p:cNvPicPr>
              <a:picLocks noChangeAspect="1" noChangeArrowheads="1"/>
            </p:cNvPicPr>
            <p:nvPr/>
          </p:nvPicPr>
          <p:blipFill>
            <a:blip r:embed="rId3" cstate="print"/>
            <a:srcRect/>
            <a:stretch>
              <a:fillRect/>
            </a:stretch>
          </p:blipFill>
          <p:spPr bwMode="auto">
            <a:xfrm>
              <a:off x="1206" y="1104"/>
              <a:ext cx="4032" cy="2722"/>
            </a:xfrm>
            <a:prstGeom prst="rect">
              <a:avLst/>
            </a:prstGeom>
            <a:noFill/>
            <a:ln w="9525">
              <a:noFill/>
              <a:miter lim="800000"/>
              <a:headEnd/>
              <a:tailEnd/>
            </a:ln>
          </p:spPr>
        </p:pic>
      </p:grpSp>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48</a:t>
            </a:fld>
            <a:r>
              <a:rPr lang="en-US" altLang="zh-CN" sz="1400" dirty="0" smtClean="0">
                <a:solidFill>
                  <a:srgbClr val="0D7157"/>
                </a:solidFill>
              </a:rPr>
              <a:t>- </a:t>
            </a:r>
            <a:endParaRPr lang="en-US" altLang="zh-CN" sz="1400" dirty="0">
              <a:solidFill>
                <a:srgbClr val="0D7157"/>
              </a:solidFill>
            </a:endParaRPr>
          </a:p>
        </p:txBody>
      </p:sp>
      <p:pic>
        <p:nvPicPr>
          <p:cNvPr id="7" name="Picture 10" descr="j0312558"/>
          <p:cNvPicPr>
            <a:picLocks noChangeAspect="1" noChangeArrowheads="1"/>
          </p:cNvPicPr>
          <p:nvPr/>
        </p:nvPicPr>
        <p:blipFill>
          <a:blip r:embed="rId4" cstate="print"/>
          <a:srcRect/>
          <a:stretch>
            <a:fillRect/>
          </a:stretch>
        </p:blipFill>
        <p:spPr bwMode="auto">
          <a:xfrm flipH="1">
            <a:off x="7308304" y="260648"/>
            <a:ext cx="2209800" cy="15287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5"/>
          <p:cNvSpPr>
            <a:spLocks noGrp="1" noChangeArrowheads="1"/>
          </p:cNvSpPr>
          <p:nvPr>
            <p:ph type="title"/>
          </p:nvPr>
        </p:nvSpPr>
        <p:spPr>
          <a:noFill/>
        </p:spPr>
        <p:txBody>
          <a:bodyPr/>
          <a:lstStyle/>
          <a:p>
            <a:pPr eaLnBrk="1" hangingPunct="1"/>
            <a:r>
              <a:rPr lang="en-US" altLang="zh-CN" smtClean="0"/>
              <a:t>Programing</a:t>
            </a:r>
          </a:p>
        </p:txBody>
      </p:sp>
      <p:grpSp>
        <p:nvGrpSpPr>
          <p:cNvPr id="2" name="Group 2"/>
          <p:cNvGrpSpPr>
            <a:grpSpLocks/>
          </p:cNvGrpSpPr>
          <p:nvPr/>
        </p:nvGrpSpPr>
        <p:grpSpPr bwMode="auto">
          <a:xfrm>
            <a:off x="1547664" y="1628800"/>
            <a:ext cx="6324600" cy="4191000"/>
            <a:chOff x="1344" y="1104"/>
            <a:chExt cx="3984" cy="2640"/>
          </a:xfrm>
        </p:grpSpPr>
        <p:sp>
          <p:nvSpPr>
            <p:cNvPr id="55301" name="Rectangle 3"/>
            <p:cNvSpPr>
              <a:spLocks noChangeArrowheads="1"/>
            </p:cNvSpPr>
            <p:nvPr/>
          </p:nvSpPr>
          <p:spPr bwMode="auto">
            <a:xfrm>
              <a:off x="1392" y="1152"/>
              <a:ext cx="3936" cy="2592"/>
            </a:xfrm>
            <a:prstGeom prst="rect">
              <a:avLst/>
            </a:prstGeom>
            <a:solidFill>
              <a:srgbClr val="969696"/>
            </a:solidFill>
            <a:ln w="9525">
              <a:noFill/>
              <a:miter lim="800000"/>
              <a:headEnd/>
              <a:tailEnd/>
            </a:ln>
          </p:spPr>
          <p:txBody>
            <a:bodyPr wrap="none" anchor="ctr"/>
            <a:lstStyle/>
            <a:p>
              <a:endParaRPr lang="zh-CN" altLang="en-US"/>
            </a:p>
          </p:txBody>
        </p:sp>
        <p:pic>
          <p:nvPicPr>
            <p:cNvPr id="55302" name="Picture 4" descr="[Progrmming on ENIAC]"/>
            <p:cNvPicPr>
              <a:picLocks noChangeAspect="1" noChangeArrowheads="1"/>
            </p:cNvPicPr>
            <p:nvPr/>
          </p:nvPicPr>
          <p:blipFill>
            <a:blip r:embed="rId3" cstate="print"/>
            <a:srcRect/>
            <a:stretch>
              <a:fillRect/>
            </a:stretch>
          </p:blipFill>
          <p:spPr bwMode="auto">
            <a:xfrm>
              <a:off x="1344" y="1104"/>
              <a:ext cx="3936" cy="2593"/>
            </a:xfrm>
            <a:prstGeom prst="rect">
              <a:avLst/>
            </a:prstGeom>
            <a:noFill/>
            <a:ln w="9525">
              <a:noFill/>
              <a:miter lim="800000"/>
              <a:headEnd/>
              <a:tailEnd/>
            </a:ln>
          </p:spPr>
        </p:pic>
      </p:grpSp>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49</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最古老的计算工具</a:t>
            </a:r>
            <a:endParaRPr lang="zh-CN" altLang="en-US" dirty="0"/>
          </a:p>
        </p:txBody>
      </p:sp>
      <p:sp>
        <p:nvSpPr>
          <p:cNvPr id="9" name="文本占位符 8"/>
          <p:cNvSpPr>
            <a:spLocks noGrp="1"/>
          </p:cNvSpPr>
          <p:nvPr>
            <p:ph type="body" sz="half" idx="3"/>
          </p:nvPr>
        </p:nvSpPr>
        <p:spPr>
          <a:xfrm>
            <a:off x="4355976" y="982216"/>
            <a:ext cx="4320480" cy="4823048"/>
          </a:xfrm>
        </p:spPr>
        <p:txBody>
          <a:bodyPr/>
          <a:lstStyle/>
          <a:p>
            <a:pPr eaLnBrk="1" hangingPunct="1">
              <a:lnSpc>
                <a:spcPct val="120000"/>
              </a:lnSpc>
            </a:pPr>
            <a:r>
              <a:rPr lang="zh-CN" altLang="en-US" sz="2200" dirty="0"/>
              <a:t>算筹春秋时期出现。纵式和横式表示自然数，可进行加减乘除、开方及其它的代数计算。</a:t>
            </a:r>
          </a:p>
          <a:p>
            <a:pPr eaLnBrk="1" hangingPunct="1">
              <a:lnSpc>
                <a:spcPct val="120000"/>
              </a:lnSpc>
            </a:pPr>
            <a:r>
              <a:rPr lang="zh-CN" altLang="en-US" sz="2200" dirty="0"/>
              <a:t>一纵十横，百立千僵 ，</a:t>
            </a:r>
            <a:r>
              <a:rPr lang="zh-CN" altLang="en-US" sz="2200" dirty="0" smtClean="0">
                <a:latin typeface="宋体" pitchFamily="2" charset="-122"/>
              </a:rPr>
              <a:t>“</a:t>
            </a:r>
            <a:r>
              <a:rPr lang="zh-CN" altLang="en-US" sz="2200" dirty="0" smtClean="0">
                <a:solidFill>
                  <a:schemeClr val="accent2"/>
                </a:solidFill>
              </a:rPr>
              <a:t>运筹帷幄</a:t>
            </a:r>
            <a:r>
              <a:rPr lang="zh-CN" altLang="en-US" sz="2200" dirty="0" smtClean="0">
                <a:latin typeface="宋体" pitchFamily="2" charset="-122"/>
              </a:rPr>
              <a:t>”。</a:t>
            </a:r>
            <a:endParaRPr lang="zh-CN" altLang="en-US" sz="2200" dirty="0"/>
          </a:p>
          <a:p>
            <a:pPr eaLnBrk="1" hangingPunct="1">
              <a:lnSpc>
                <a:spcPct val="120000"/>
              </a:lnSpc>
            </a:pPr>
            <a:r>
              <a:rPr lang="zh-CN" altLang="en-US" sz="2200" dirty="0"/>
              <a:t>负数出现后，算筹分红黑两种，红筹表示正数，黑筹表示负数。这种运算工具和运算方法，在当时世界上是独一无二的。 </a:t>
            </a:r>
          </a:p>
          <a:p>
            <a:pPr eaLnBrk="1" hangingPunct="1">
              <a:lnSpc>
                <a:spcPct val="120000"/>
              </a:lnSpc>
            </a:pPr>
            <a:r>
              <a:rPr lang="zh-CN" altLang="en-US" sz="2200" dirty="0"/>
              <a:t>祖冲之用</a:t>
            </a:r>
            <a:r>
              <a:rPr lang="en-US" altLang="zh-CN" sz="2200" dirty="0"/>
              <a:t>15</a:t>
            </a:r>
            <a:r>
              <a:rPr lang="zh-CN" altLang="en-US" sz="2200" dirty="0"/>
              <a:t>年时间计算圆周率，精确到小数点后</a:t>
            </a:r>
            <a:r>
              <a:rPr lang="en-US" altLang="zh-CN" sz="2200" dirty="0"/>
              <a:t>7</a:t>
            </a:r>
            <a:r>
              <a:rPr lang="zh-CN" altLang="en-US" sz="2200" dirty="0" smtClean="0"/>
              <a:t>位。</a:t>
            </a:r>
            <a:endParaRPr lang="zh-CN" altLang="en-US" sz="2200" dirty="0"/>
          </a:p>
          <a:p>
            <a:endParaRPr lang="zh-CN" altLang="en-US" dirty="0"/>
          </a:p>
        </p:txBody>
      </p:sp>
      <p:sp>
        <p:nvSpPr>
          <p:cNvPr id="5" name="灯片编号占位符 4"/>
          <p:cNvSpPr>
            <a:spLocks noGrp="1"/>
          </p:cNvSpPr>
          <p:nvPr>
            <p:ph type="sldNum" sz="quarter" idx="11"/>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a:t>
            </a:fld>
            <a:r>
              <a:rPr lang="en-US" altLang="zh-CN" sz="1400" smtClean="0">
                <a:solidFill>
                  <a:srgbClr val="0D7157"/>
                </a:solidFill>
              </a:rPr>
              <a:t>- </a:t>
            </a:r>
            <a:endParaRPr lang="en-US" altLang="zh-CN" sz="1400" dirty="0">
              <a:solidFill>
                <a:srgbClr val="0D7157"/>
              </a:solidFill>
            </a:endParaRPr>
          </a:p>
        </p:txBody>
      </p:sp>
      <p:pic>
        <p:nvPicPr>
          <p:cNvPr id="10" name="Picture 4" descr="1-04"/>
          <p:cNvPicPr>
            <a:picLocks noGrp="1" noChangeAspect="1" noChangeArrowheads="1"/>
          </p:cNvPicPr>
          <p:nvPr>
            <p:ph sz="quarter" idx="1"/>
          </p:nvPr>
        </p:nvPicPr>
        <p:blipFill>
          <a:blip r:embed="rId2" cstate="print"/>
          <a:stretch>
            <a:fillRect/>
          </a:stretch>
        </p:blipFill>
        <p:spPr>
          <a:xfrm>
            <a:off x="755576" y="1196751"/>
            <a:ext cx="3096344" cy="3313089"/>
          </a:xfrm>
          <a:noFill/>
          <a:ln w="25400">
            <a:solidFill>
              <a:srgbClr val="FF6600"/>
            </a:solidFill>
          </a:ln>
        </p:spPr>
      </p:pic>
      <p:pic>
        <p:nvPicPr>
          <p:cNvPr id="11" name="Picture 5" descr="1-2-3.jpg (17158 bytes)"/>
          <p:cNvPicPr>
            <a:picLocks noGrp="1" noChangeAspect="1" noChangeArrowheads="1"/>
          </p:cNvPicPr>
          <p:nvPr>
            <p:ph sz="quarter" idx="2"/>
          </p:nvPr>
        </p:nvPicPr>
        <p:blipFill>
          <a:blip r:embed="rId3" cstate="print"/>
          <a:stretch>
            <a:fillRect/>
          </a:stretch>
        </p:blipFill>
        <p:spPr>
          <a:xfrm>
            <a:off x="755576" y="4797152"/>
            <a:ext cx="3133611" cy="792088"/>
          </a:xfrm>
          <a:noFill/>
          <a:ln w="25400">
            <a:solidFill>
              <a:srgbClr val="FF6600"/>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 calcmode="lin" valueType="num">
                                      <p:cBhvr additive="base">
                                        <p:cTn id="7" dur="500" fill="hold"/>
                                        <p:tgtEl>
                                          <p:spTgt spid="10">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0">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bg/>
                                          </p:spTgt>
                                        </p:tgtEl>
                                        <p:attrNameLst>
                                          <p:attrName>style.visibility</p:attrName>
                                        </p:attrNameLst>
                                      </p:cBhvr>
                                      <p:to>
                                        <p:strVal val="visible"/>
                                      </p:to>
                                    </p:set>
                                    <p:anim calcmode="lin" valueType="num">
                                      <p:cBhvr additive="base">
                                        <p:cTn id="13" dur="500" fill="hold"/>
                                        <p:tgtEl>
                                          <p:spTgt spid="11">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 calcmode="lin" valueType="num">
                                      <p:cBhvr additive="base">
                                        <p:cTn id="19"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 calcmode="lin" valueType="num">
                                      <p:cBhvr additive="base">
                                        <p:cTn id="25"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 calcmode="lin" valueType="num">
                                      <p:cBhvr additive="base">
                                        <p:cTn id="31"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anim calcmode="lin" valueType="num">
                                      <p:cBhvr additive="base">
                                        <p:cTn id="37"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build="p" animBg="1"/>
      <p:bldP spid="11"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eaLnBrk="1" hangingPunct="1"/>
            <a:r>
              <a:rPr lang="en-US" altLang="zh-CN" dirty="0" smtClean="0"/>
              <a:t>Debug (</a:t>
            </a:r>
            <a:r>
              <a:rPr lang="zh-CN" altLang="en-US" dirty="0" smtClean="0"/>
              <a:t>线路检查</a:t>
            </a:r>
            <a:r>
              <a:rPr lang="en-US" altLang="zh-CN" dirty="0" smtClean="0"/>
              <a:t>)</a:t>
            </a:r>
          </a:p>
        </p:txBody>
      </p:sp>
      <p:pic>
        <p:nvPicPr>
          <p:cNvPr id="56326" name="Picture 5" descr="[Debugging on ENIAC]"/>
          <p:cNvPicPr>
            <a:picLocks noChangeAspect="1" noChangeArrowheads="1"/>
          </p:cNvPicPr>
          <p:nvPr/>
        </p:nvPicPr>
        <p:blipFill>
          <a:blip r:embed="rId3" cstate="print"/>
          <a:srcRect/>
          <a:stretch>
            <a:fillRect/>
          </a:stretch>
        </p:blipFill>
        <p:spPr bwMode="auto">
          <a:xfrm>
            <a:off x="1691680" y="1628800"/>
            <a:ext cx="6019800" cy="4060825"/>
          </a:xfrm>
          <a:prstGeom prst="rect">
            <a:avLst/>
          </a:prstGeom>
          <a:ln>
            <a:noFill/>
          </a:ln>
          <a:effectLst>
            <a:outerShdw blurRad="292100" dist="139700" dir="2700000" algn="tl" rotWithShape="0">
              <a:srgbClr val="333333">
                <a:alpha val="65000"/>
              </a:srgbClr>
            </a:outerShdw>
          </a:effectLst>
        </p:spPr>
      </p:pic>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50</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a:t>
            </a:r>
            <a:r>
              <a:rPr lang="zh-CN" altLang="en-US" dirty="0" smtClean="0"/>
              <a:t>人获先驱奖</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4336" y="1055042"/>
            <a:ext cx="5543822" cy="4050197"/>
          </a:xfrm>
          <a:prstGeom prst="rect">
            <a:avLst/>
          </a:prstGeom>
          <a:ln>
            <a:noFill/>
          </a:ln>
          <a:effectLst>
            <a:outerShdw blurRad="292100" dist="139700" dir="2700000" algn="tl" rotWithShape="0">
              <a:srgbClr val="333333">
                <a:alpha val="65000"/>
              </a:srgbClr>
            </a:outerShdw>
          </a:effectLst>
        </p:spPr>
      </p:pic>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51</a:t>
            </a:fld>
            <a:r>
              <a:rPr lang="en-US" altLang="zh-CN" sz="1400" smtClean="0">
                <a:solidFill>
                  <a:srgbClr val="0D7157"/>
                </a:solidFill>
              </a:rPr>
              <a:t>- </a:t>
            </a:r>
            <a:endParaRPr lang="en-US" altLang="zh-CN" sz="1400" dirty="0">
              <a:solidFill>
                <a:srgbClr val="0D7157"/>
              </a:solidFill>
            </a:endParaRPr>
          </a:p>
        </p:txBody>
      </p:sp>
      <p:pic>
        <p:nvPicPr>
          <p:cNvPr id="6" name="图片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0693" y="4321990"/>
            <a:ext cx="1562659" cy="1566499"/>
          </a:xfrm>
          <a:prstGeom prst="rect">
            <a:avLst/>
          </a:prstGeom>
        </p:spPr>
      </p:pic>
      <p:sp>
        <p:nvSpPr>
          <p:cNvPr id="7" name="Rectangle 3"/>
          <p:cNvSpPr txBox="1">
            <a:spLocks noChangeArrowheads="1"/>
          </p:cNvSpPr>
          <p:nvPr/>
        </p:nvSpPr>
        <p:spPr bwMode="auto">
          <a:xfrm>
            <a:off x="457200" y="980728"/>
            <a:ext cx="2664296" cy="46805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r>
              <a:rPr lang="zh-CN" altLang="en-US" i="0" kern="0" dirty="0" smtClean="0"/>
              <a:t>莫克利</a:t>
            </a:r>
            <a:endParaRPr lang="en-US" altLang="zh-CN" i="0" kern="0" dirty="0" smtClean="0"/>
          </a:p>
          <a:p>
            <a:pPr eaLnBrk="1" hangingPunct="1"/>
            <a:r>
              <a:rPr lang="zh-CN" altLang="en-US" i="0" kern="0" dirty="0"/>
              <a:t>艾克</a:t>
            </a:r>
            <a:r>
              <a:rPr lang="zh-CN" altLang="en-US" i="0" kern="0" dirty="0" smtClean="0"/>
              <a:t>特</a:t>
            </a:r>
            <a:endParaRPr lang="en-US" altLang="zh-CN" i="0" kern="0" dirty="0" smtClean="0"/>
          </a:p>
          <a:p>
            <a:pPr eaLnBrk="1" hangingPunct="1"/>
            <a:r>
              <a:rPr lang="zh-CN" altLang="en-US" i="0" kern="0" dirty="0" smtClean="0"/>
              <a:t>戈尔斯坦</a:t>
            </a:r>
            <a:endParaRPr lang="en-US" altLang="zh-CN" i="0" kern="0" dirty="0" smtClean="0"/>
          </a:p>
          <a:p>
            <a:pPr eaLnBrk="1" hangingPunct="1"/>
            <a:r>
              <a:rPr lang="zh-CN" altLang="en-US" i="0" kern="0" dirty="0" smtClean="0"/>
              <a:t>巴克斯</a:t>
            </a:r>
            <a:endParaRPr lang="en-US" altLang="zh-CN" i="0" kern="0" dirty="0" smtClean="0"/>
          </a:p>
          <a:p>
            <a:pPr eaLnBrk="1" hangingPunct="1"/>
            <a:r>
              <a:rPr lang="zh-CN" altLang="en-US" i="0" kern="0" dirty="0" smtClean="0">
                <a:solidFill>
                  <a:srgbClr val="7030A0"/>
                </a:solidFill>
              </a:rPr>
              <a:t>朱传榘</a:t>
            </a:r>
            <a:endParaRPr lang="en-US" altLang="zh-CN" i="0" kern="0" dirty="0">
              <a:solidFill>
                <a:srgbClr val="7030A0"/>
              </a:solidFill>
            </a:endParaRPr>
          </a:p>
          <a:p>
            <a:pPr eaLnBrk="1" hangingPunct="1"/>
            <a:r>
              <a:rPr lang="zh-CN" altLang="en-US" i="0" kern="0" dirty="0" smtClean="0"/>
              <a:t>儒科夫</a:t>
            </a:r>
            <a:endParaRPr lang="en-US" altLang="zh-CN" i="0" kern="0" dirty="0" smtClean="0"/>
          </a:p>
          <a:p>
            <a:pPr eaLnBrk="1" hangingPunct="1"/>
            <a:r>
              <a:rPr lang="zh-CN" altLang="en-US" i="0" kern="0" dirty="0" smtClean="0"/>
              <a:t>赫斯基</a:t>
            </a:r>
          </a:p>
        </p:txBody>
      </p:sp>
    </p:spTree>
    <p:extLst>
      <p:ext uri="{BB962C8B-B14F-4D97-AF65-F5344CB8AC3E}">
        <p14:creationId xmlns:p14="http://schemas.microsoft.com/office/powerpoint/2010/main" val="350735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p:txBody>
          <a:bodyPr/>
          <a:lstStyle/>
          <a:p>
            <a:pPr eaLnBrk="1" hangingPunct="1"/>
            <a:r>
              <a:rPr lang="en-US" altLang="zh-CN" dirty="0" smtClean="0"/>
              <a:t>ENIAC</a:t>
            </a:r>
            <a:r>
              <a:rPr lang="zh-CN" altLang="en-US" dirty="0" smtClean="0"/>
              <a:t>的问题</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52</a:t>
            </a:fld>
            <a:r>
              <a:rPr lang="en-US" altLang="zh-CN" sz="1400" dirty="0" smtClean="0">
                <a:solidFill>
                  <a:srgbClr val="0D7157"/>
                </a:solidFill>
              </a:rPr>
              <a:t>- </a:t>
            </a:r>
            <a:endParaRPr lang="en-US" altLang="zh-CN" sz="1400" dirty="0">
              <a:solidFill>
                <a:srgbClr val="0D7157"/>
              </a:solidFill>
            </a:endParaRPr>
          </a:p>
        </p:txBody>
      </p:sp>
      <p:pic>
        <p:nvPicPr>
          <p:cNvPr id="7" name="Picture 4" descr="2-10"/>
          <p:cNvPicPr>
            <a:picLocks noChangeAspect="1" noChangeArrowheads="1"/>
          </p:cNvPicPr>
          <p:nvPr/>
        </p:nvPicPr>
        <p:blipFill>
          <a:blip r:embed="rId3" cstate="print"/>
          <a:srcRect/>
          <a:stretch>
            <a:fillRect/>
          </a:stretch>
        </p:blipFill>
        <p:spPr bwMode="auto">
          <a:xfrm>
            <a:off x="6125277" y="2420889"/>
            <a:ext cx="2564508" cy="3168352"/>
          </a:xfrm>
          <a:prstGeom prst="rect">
            <a:avLst/>
          </a:prstGeom>
          <a:ln>
            <a:noFill/>
          </a:ln>
          <a:effectLst>
            <a:outerShdw blurRad="292100" dist="139700" dir="2700000" algn="tl" rotWithShape="0">
              <a:srgbClr val="333333">
                <a:alpha val="65000"/>
              </a:srgbClr>
            </a:outerShdw>
          </a:effectLst>
        </p:spPr>
      </p:pic>
      <p:sp>
        <p:nvSpPr>
          <p:cNvPr id="58372" name="Rectangle 3"/>
          <p:cNvSpPr>
            <a:spLocks noGrp="1" noChangeArrowheads="1"/>
          </p:cNvSpPr>
          <p:nvPr>
            <p:ph idx="1"/>
          </p:nvPr>
        </p:nvSpPr>
        <p:spPr>
          <a:xfrm>
            <a:off x="533400" y="980728"/>
            <a:ext cx="5591877" cy="4492625"/>
          </a:xfrm>
        </p:spPr>
        <p:txBody>
          <a:bodyPr/>
          <a:lstStyle/>
          <a:p>
            <a:pPr eaLnBrk="1" hangingPunct="1"/>
            <a:r>
              <a:rPr lang="zh-CN" altLang="en-US" sz="2600" dirty="0" smtClean="0"/>
              <a:t>十进制计算机</a:t>
            </a:r>
          </a:p>
          <a:p>
            <a:pPr lvl="1" eaLnBrk="1" hangingPunct="1"/>
            <a:r>
              <a:rPr lang="zh-CN" altLang="en-US" sz="2200" dirty="0" smtClean="0">
                <a:solidFill>
                  <a:srgbClr val="FF0000"/>
                </a:solidFill>
              </a:rPr>
              <a:t>每一位数由一圈共</a:t>
            </a:r>
            <a:r>
              <a:rPr lang="en-US" altLang="zh-CN" sz="2200" dirty="0" smtClean="0">
                <a:solidFill>
                  <a:srgbClr val="FF0000"/>
                </a:solidFill>
              </a:rPr>
              <a:t>10</a:t>
            </a:r>
            <a:r>
              <a:rPr lang="zh-CN" altLang="en-US" sz="2200" dirty="0" smtClean="0">
                <a:solidFill>
                  <a:srgbClr val="FF0000"/>
                </a:solidFill>
              </a:rPr>
              <a:t>个真空管表示</a:t>
            </a:r>
          </a:p>
          <a:p>
            <a:pPr eaLnBrk="1" hangingPunct="1"/>
            <a:r>
              <a:rPr lang="zh-CN" altLang="en-US" sz="2600" dirty="0" smtClean="0"/>
              <a:t>通过开关和插拔电缆进行手动编程   </a:t>
            </a:r>
          </a:p>
          <a:p>
            <a:pPr lvl="1" eaLnBrk="1" hangingPunct="1"/>
            <a:r>
              <a:rPr lang="zh-CN" altLang="en-US" sz="2200" dirty="0" smtClean="0">
                <a:solidFill>
                  <a:srgbClr val="FF0000"/>
                </a:solidFill>
              </a:rPr>
              <a:t>输入程序和数据可能需要半天时间</a:t>
            </a:r>
          </a:p>
          <a:p>
            <a:pPr eaLnBrk="1" hangingPunct="1"/>
            <a:r>
              <a:rPr lang="zh-CN" altLang="en-US" sz="2600" dirty="0" smtClean="0"/>
              <a:t>能否将程序和数据存在存储器中？</a:t>
            </a:r>
            <a:endParaRPr lang="en-US" altLang="zh-CN" sz="2600" dirty="0" smtClean="0"/>
          </a:p>
          <a:p>
            <a:pPr marL="0" indent="0" eaLnBrk="1" hangingPunct="1">
              <a:buNone/>
            </a:pPr>
            <a:endParaRPr lang="en-US" altLang="zh-CN" sz="2600" dirty="0" smtClean="0"/>
          </a:p>
          <a:p>
            <a:pPr eaLnBrk="1" hangingPunct="1"/>
            <a:r>
              <a:rPr lang="en-US" altLang="zh-CN" sz="2600" dirty="0"/>
              <a:t>EVDVAC  (Electronic Discrete Variable Automatic Computer)</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5"/>
          <p:cNvSpPr>
            <a:spLocks noGrp="1" noChangeArrowheads="1"/>
          </p:cNvSpPr>
          <p:nvPr>
            <p:ph type="title"/>
          </p:nvPr>
        </p:nvSpPr>
        <p:spPr/>
        <p:txBody>
          <a:bodyPr/>
          <a:lstStyle/>
          <a:p>
            <a:pPr eaLnBrk="1" hangingPunct="1"/>
            <a:r>
              <a:rPr lang="zh-CN" altLang="en-US" dirty="0" smtClean="0"/>
              <a:t>现代电子计算机之父</a:t>
            </a:r>
          </a:p>
        </p:txBody>
      </p:sp>
      <p:sp>
        <p:nvSpPr>
          <p:cNvPr id="59397" name="Rectangle 6"/>
          <p:cNvSpPr>
            <a:spLocks noGrp="1" noChangeArrowheads="1"/>
          </p:cNvSpPr>
          <p:nvPr>
            <p:ph idx="1"/>
          </p:nvPr>
        </p:nvSpPr>
        <p:spPr>
          <a:xfrm>
            <a:off x="395536" y="980728"/>
            <a:ext cx="8218488" cy="2520280"/>
          </a:xfrm>
        </p:spPr>
        <p:txBody>
          <a:bodyPr/>
          <a:lstStyle/>
          <a:p>
            <a:pPr eaLnBrk="1" hangingPunct="1"/>
            <a:r>
              <a:rPr lang="en-US" altLang="zh-CN" dirty="0" smtClean="0"/>
              <a:t>1944~1945</a:t>
            </a:r>
            <a:r>
              <a:rPr lang="zh-CN" altLang="en-US" dirty="0" smtClean="0"/>
              <a:t>年间，美籍匈牙利科学家冯</a:t>
            </a:r>
            <a:r>
              <a:rPr lang="en-US" altLang="zh-CN" dirty="0" smtClean="0">
                <a:latin typeface="宋体" pitchFamily="2" charset="-122"/>
              </a:rPr>
              <a:t>·</a:t>
            </a:r>
            <a:r>
              <a:rPr lang="zh-CN" altLang="en-US" dirty="0" smtClean="0"/>
              <a:t>诺伊曼在第一台现代计算机</a:t>
            </a:r>
            <a:r>
              <a:rPr lang="en-US" altLang="zh-CN" dirty="0" smtClean="0"/>
              <a:t>ENIAC</a:t>
            </a:r>
            <a:r>
              <a:rPr lang="zh-CN" altLang="en-US" dirty="0" smtClean="0"/>
              <a:t>尚未问世时注意到其弱点，并提出一个新机型</a:t>
            </a:r>
            <a:r>
              <a:rPr lang="en-US" altLang="zh-CN" dirty="0" smtClean="0"/>
              <a:t>EDVAC</a:t>
            </a:r>
            <a:r>
              <a:rPr lang="zh-CN" altLang="en-US" dirty="0" smtClean="0"/>
              <a:t>的设计方案，提到了两个设想：</a:t>
            </a:r>
          </a:p>
          <a:p>
            <a:pPr eaLnBrk="1" hangingPunct="1"/>
            <a:r>
              <a:rPr lang="zh-CN" altLang="en-US" dirty="0" smtClean="0"/>
              <a:t>采用二进制和</a:t>
            </a:r>
            <a:r>
              <a:rPr lang="zh-CN" altLang="en-US" dirty="0" smtClean="0">
                <a:latin typeface="宋体" pitchFamily="2" charset="-122"/>
              </a:rPr>
              <a:t>“</a:t>
            </a:r>
            <a:r>
              <a:rPr lang="zh-CN" altLang="en-US" dirty="0" smtClean="0"/>
              <a:t>存储程序</a:t>
            </a:r>
            <a:r>
              <a:rPr lang="zh-CN" altLang="en-US" dirty="0" smtClean="0">
                <a:latin typeface="宋体" pitchFamily="2" charset="-122"/>
              </a:rPr>
              <a:t>”，</a:t>
            </a:r>
            <a:r>
              <a:rPr lang="zh-CN" altLang="en-US" dirty="0" smtClean="0"/>
              <a:t>现代计算机最主要思想，</a:t>
            </a:r>
            <a:endParaRPr lang="en-US" altLang="zh-CN" dirty="0" smtClean="0"/>
          </a:p>
          <a:p>
            <a:pPr eaLnBrk="1" hangingPunct="1"/>
            <a:r>
              <a:rPr lang="zh-CN" altLang="en-US" dirty="0" smtClean="0">
                <a:latin typeface="宋体" pitchFamily="2" charset="-122"/>
              </a:rPr>
              <a:t>“</a:t>
            </a:r>
            <a:r>
              <a:rPr lang="zh-CN" altLang="en-US" dirty="0" smtClean="0"/>
              <a:t>现代电子计算机之父</a:t>
            </a:r>
            <a:r>
              <a:rPr lang="zh-CN" altLang="en-US" dirty="0" smtClean="0">
                <a:latin typeface="宋体" pitchFamily="2" charset="-122"/>
              </a:rPr>
              <a:t>”</a:t>
            </a:r>
            <a:r>
              <a:rPr lang="zh-CN" altLang="en-US" dirty="0" smtClean="0"/>
              <a:t>，冯</a:t>
            </a:r>
            <a:r>
              <a:rPr lang="en-US" altLang="zh-CN" dirty="0" smtClean="0">
                <a:latin typeface="宋体" pitchFamily="2" charset="-122"/>
              </a:rPr>
              <a:t>·</a:t>
            </a:r>
            <a:r>
              <a:rPr lang="zh-CN" altLang="en-US" dirty="0" smtClean="0"/>
              <a:t>诺伊曼机体系延续至今。</a:t>
            </a:r>
          </a:p>
        </p:txBody>
      </p:sp>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53</a:t>
            </a:fld>
            <a:r>
              <a:rPr lang="en-US" altLang="zh-CN" sz="1400" dirty="0" smtClean="0">
                <a:solidFill>
                  <a:srgbClr val="0D7157"/>
                </a:solidFill>
              </a:rPr>
              <a:t>- </a:t>
            </a:r>
            <a:endParaRPr lang="en-US" altLang="zh-CN" sz="1400" dirty="0">
              <a:solidFill>
                <a:srgbClr val="0D7157"/>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95" y="4107506"/>
            <a:ext cx="1781987" cy="1832901"/>
          </a:xfrm>
          <a:prstGeom prst="rect">
            <a:avLst/>
          </a:prstGeom>
        </p:spPr>
      </p:pic>
      <p:pic>
        <p:nvPicPr>
          <p:cNvPr id="4" name="图片 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53522" y="4181192"/>
            <a:ext cx="1702515" cy="1685528"/>
          </a:xfrm>
          <a:prstGeom prst="rect">
            <a:avLst/>
          </a:prstGeom>
        </p:spPr>
      </p:pic>
      <p:pic>
        <p:nvPicPr>
          <p:cNvPr id="10" name="图片 4" descr="JohnvonNeumann-LosAlamos.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28184" y="3875531"/>
            <a:ext cx="1734344" cy="22536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lstStyle/>
          <a:p>
            <a:pPr eaLnBrk="1" hangingPunct="1"/>
            <a:r>
              <a:rPr lang="zh-CN" altLang="en-US" smtClean="0"/>
              <a:t>现代计算机理论基础</a:t>
            </a:r>
          </a:p>
        </p:txBody>
      </p:sp>
      <p:sp>
        <p:nvSpPr>
          <p:cNvPr id="60420" name="Rectangle 3"/>
          <p:cNvSpPr>
            <a:spLocks noGrp="1" noChangeArrowheads="1"/>
          </p:cNvSpPr>
          <p:nvPr>
            <p:ph idx="1"/>
          </p:nvPr>
        </p:nvSpPr>
        <p:spPr/>
        <p:txBody>
          <a:bodyPr/>
          <a:lstStyle/>
          <a:p>
            <a:pPr eaLnBrk="1" hangingPunct="1"/>
            <a:r>
              <a:rPr lang="zh-CN" altLang="en-US" sz="2600" dirty="0" smtClean="0"/>
              <a:t>布尔代数</a:t>
            </a:r>
          </a:p>
          <a:p>
            <a:pPr eaLnBrk="1" hangingPunct="1"/>
            <a:r>
              <a:rPr lang="zh-CN" altLang="en-US" sz="2600" dirty="0" smtClean="0"/>
              <a:t>计算机三原则</a:t>
            </a:r>
          </a:p>
          <a:p>
            <a:pPr eaLnBrk="1" hangingPunct="1"/>
            <a:r>
              <a:rPr lang="zh-CN" altLang="en-US" sz="2600" dirty="0" smtClean="0"/>
              <a:t>图林机</a:t>
            </a:r>
          </a:p>
          <a:p>
            <a:pPr eaLnBrk="1" hangingPunct="1"/>
            <a:r>
              <a:rPr lang="zh-CN" altLang="en-US" sz="2600" dirty="0" smtClean="0"/>
              <a:t>维纳现代计算机五大原则</a:t>
            </a:r>
          </a:p>
          <a:p>
            <a:pPr eaLnBrk="1" hangingPunct="1"/>
            <a:r>
              <a:rPr lang="zh-CN" altLang="en-US" sz="2600" dirty="0" smtClean="0"/>
              <a:t>计算机开关电路</a:t>
            </a:r>
          </a:p>
          <a:p>
            <a:pPr eaLnBrk="1" hangingPunct="1"/>
            <a:r>
              <a:rPr lang="zh-CN" altLang="en-US" sz="2600" dirty="0" smtClean="0"/>
              <a:t>冯诺依曼计算机原理</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54</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p:txBody>
          <a:bodyPr/>
          <a:lstStyle/>
          <a:p>
            <a:pPr eaLnBrk="1" hangingPunct="1"/>
            <a:r>
              <a:rPr lang="zh-CN" altLang="en-US" smtClean="0"/>
              <a:t>布尔代数</a:t>
            </a:r>
          </a:p>
        </p:txBody>
      </p:sp>
      <p:sp>
        <p:nvSpPr>
          <p:cNvPr id="61444" name="Rectangle 3"/>
          <p:cNvSpPr>
            <a:spLocks noGrp="1" noChangeArrowheads="1"/>
          </p:cNvSpPr>
          <p:nvPr>
            <p:ph type="body" sz="half" idx="2"/>
          </p:nvPr>
        </p:nvSpPr>
        <p:spPr>
          <a:xfrm>
            <a:off x="3491880" y="1484784"/>
            <a:ext cx="5184576" cy="2850232"/>
          </a:xfrm>
        </p:spPr>
        <p:txBody>
          <a:bodyPr/>
          <a:lstStyle/>
          <a:p>
            <a:pPr eaLnBrk="1" hangingPunct="1">
              <a:lnSpc>
                <a:spcPct val="120000"/>
              </a:lnSpc>
              <a:buClr>
                <a:srgbClr val="FFC000"/>
              </a:buClr>
              <a:buFont typeface="Wingdings" pitchFamily="2" charset="2"/>
              <a:buChar char="n"/>
            </a:pPr>
            <a:r>
              <a:rPr lang="en-US" altLang="zh-CN" dirty="0"/>
              <a:t>1847</a:t>
            </a:r>
            <a:r>
              <a:rPr lang="zh-CN" altLang="en-US" dirty="0"/>
              <a:t>和</a:t>
            </a:r>
            <a:r>
              <a:rPr lang="en-US" altLang="zh-CN" dirty="0"/>
              <a:t>1854</a:t>
            </a:r>
            <a:r>
              <a:rPr lang="zh-CN" altLang="en-US" dirty="0"/>
              <a:t>年，英国数学家布尔发表了两部重要著作</a:t>
            </a:r>
            <a:r>
              <a:rPr lang="en-US" altLang="zh-CN" dirty="0"/>
              <a:t>《</a:t>
            </a:r>
            <a:r>
              <a:rPr lang="zh-CN" altLang="en-US" dirty="0"/>
              <a:t>逻辑的数学分析</a:t>
            </a:r>
            <a:r>
              <a:rPr lang="en-US" altLang="zh-CN" dirty="0"/>
              <a:t>》</a:t>
            </a:r>
            <a:r>
              <a:rPr lang="zh-CN" altLang="en-US" dirty="0"/>
              <a:t>和</a:t>
            </a:r>
            <a:r>
              <a:rPr lang="en-US" altLang="zh-CN" dirty="0"/>
              <a:t>《</a:t>
            </a:r>
            <a:r>
              <a:rPr lang="zh-CN" altLang="en-US" dirty="0"/>
              <a:t>思维规律的研究</a:t>
            </a:r>
            <a:r>
              <a:rPr lang="en-US" altLang="zh-CN" dirty="0"/>
              <a:t>》</a:t>
            </a:r>
            <a:r>
              <a:rPr lang="zh-CN" altLang="en-US" dirty="0"/>
              <a:t>，创立了逻辑代数。</a:t>
            </a:r>
          </a:p>
          <a:p>
            <a:pPr eaLnBrk="1" hangingPunct="1">
              <a:lnSpc>
                <a:spcPct val="120000"/>
              </a:lnSpc>
              <a:buClr>
                <a:srgbClr val="FFC000"/>
              </a:buClr>
              <a:buFont typeface="Wingdings" pitchFamily="2" charset="2"/>
              <a:buChar char="n"/>
            </a:pPr>
            <a:r>
              <a:rPr lang="zh-CN" altLang="en-US" dirty="0"/>
              <a:t>逻辑代数系统采用二进制，是现代电子计算机的数学和逻辑基础。</a:t>
            </a:r>
          </a:p>
          <a:p>
            <a:pPr eaLnBrk="1" hangingPunct="1"/>
            <a:endParaRPr lang="en-US" altLang="zh-CN" sz="2400" dirty="0" smtClean="0"/>
          </a:p>
        </p:txBody>
      </p:sp>
      <p:pic>
        <p:nvPicPr>
          <p:cNvPr id="61447" name="Picture 6" descr="2-01"/>
          <p:cNvPicPr>
            <a:picLocks noChangeAspect="1" noChangeArrowheads="1"/>
          </p:cNvPicPr>
          <p:nvPr/>
        </p:nvPicPr>
        <p:blipFill>
          <a:blip r:embed="rId3" cstate="print"/>
          <a:srcRect/>
          <a:stretch>
            <a:fillRect/>
          </a:stretch>
        </p:blipFill>
        <p:spPr bwMode="auto">
          <a:xfrm>
            <a:off x="683568" y="1412776"/>
            <a:ext cx="2308125" cy="2737199"/>
          </a:xfrm>
          <a:prstGeom prst="rect">
            <a:avLst/>
          </a:prstGeom>
          <a:noFill/>
          <a:ln w="25400" algn="ctr">
            <a:noFill/>
            <a:miter lim="800000"/>
            <a:headEnd/>
            <a:tailEnd/>
          </a:ln>
        </p:spPr>
      </p:pic>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55</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444">
                                            <p:txEl>
                                              <p:pRg st="0" end="0"/>
                                            </p:txEl>
                                          </p:spTgt>
                                        </p:tgtEl>
                                        <p:attrNameLst>
                                          <p:attrName>style.visibility</p:attrName>
                                        </p:attrNameLst>
                                      </p:cBhvr>
                                      <p:to>
                                        <p:strVal val="visible"/>
                                      </p:to>
                                    </p:set>
                                    <p:animEffect transition="in" filter="wipe(left)">
                                      <p:cBhvr>
                                        <p:cTn id="7" dur="500"/>
                                        <p:tgtEl>
                                          <p:spTgt spid="614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1444">
                                            <p:txEl>
                                              <p:pRg st="1" end="1"/>
                                            </p:txEl>
                                          </p:spTgt>
                                        </p:tgtEl>
                                        <p:attrNameLst>
                                          <p:attrName>style.visibility</p:attrName>
                                        </p:attrNameLst>
                                      </p:cBhvr>
                                      <p:to>
                                        <p:strVal val="visible"/>
                                      </p:to>
                                    </p:set>
                                    <p:animEffect transition="in" filter="wipe(left)">
                                      <p:cBhvr>
                                        <p:cTn id="12" dur="500"/>
                                        <p:tgtEl>
                                          <p:spTgt spid="614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lstStyle/>
          <a:p>
            <a:pPr eaLnBrk="1" hangingPunct="1"/>
            <a:r>
              <a:rPr lang="zh-CN" altLang="en-US" smtClean="0"/>
              <a:t>图林机</a:t>
            </a:r>
          </a:p>
        </p:txBody>
      </p:sp>
      <p:sp>
        <p:nvSpPr>
          <p:cNvPr id="62468" name="Rectangle 3"/>
          <p:cNvSpPr>
            <a:spLocks noGrp="1" noChangeArrowheads="1"/>
          </p:cNvSpPr>
          <p:nvPr>
            <p:ph idx="1"/>
          </p:nvPr>
        </p:nvSpPr>
        <p:spPr>
          <a:xfrm>
            <a:off x="533400" y="980729"/>
            <a:ext cx="8229600" cy="5267672"/>
          </a:xfrm>
        </p:spPr>
        <p:txBody>
          <a:bodyPr/>
          <a:lstStyle/>
          <a:p>
            <a:pPr eaLnBrk="1" hangingPunct="1"/>
            <a:r>
              <a:rPr lang="en-US" altLang="zh-CN" sz="2000" dirty="0" smtClean="0"/>
              <a:t>1936</a:t>
            </a:r>
            <a:r>
              <a:rPr lang="zh-CN" altLang="en-US" sz="2000" dirty="0" smtClean="0"/>
              <a:t>年，</a:t>
            </a:r>
            <a:r>
              <a:rPr lang="en-US" altLang="zh-CN" sz="2000" dirty="0" smtClean="0"/>
              <a:t>24</a:t>
            </a:r>
            <a:r>
              <a:rPr lang="zh-CN" altLang="en-US" sz="2000" dirty="0" smtClean="0"/>
              <a:t>岁的英国数学家图林发表著名论文</a:t>
            </a:r>
            <a:r>
              <a:rPr lang="en-US" altLang="zh-CN" sz="2000" dirty="0" smtClean="0"/>
              <a:t>《</a:t>
            </a:r>
            <a:r>
              <a:rPr lang="zh-CN" altLang="en-US" sz="2000" dirty="0" smtClean="0"/>
              <a:t>论可计算数及其在密码问题的应用</a:t>
            </a:r>
            <a:r>
              <a:rPr lang="en-US" altLang="zh-CN" sz="2000" dirty="0" smtClean="0"/>
              <a:t>》</a:t>
            </a:r>
            <a:r>
              <a:rPr lang="zh-CN" altLang="en-US" sz="2000" dirty="0" smtClean="0"/>
              <a:t>，提出了</a:t>
            </a:r>
            <a:r>
              <a:rPr lang="zh-CN" altLang="en-US" sz="2000" dirty="0" smtClean="0">
                <a:latin typeface="宋体" pitchFamily="2" charset="-122"/>
              </a:rPr>
              <a:t>“</a:t>
            </a:r>
            <a:r>
              <a:rPr lang="zh-CN" altLang="en-US" sz="2000" dirty="0" smtClean="0"/>
              <a:t>理想计算机</a:t>
            </a:r>
            <a:r>
              <a:rPr lang="zh-CN" altLang="en-US" sz="2000" dirty="0" smtClean="0">
                <a:latin typeface="宋体" pitchFamily="2" charset="-122"/>
              </a:rPr>
              <a:t>”</a:t>
            </a:r>
            <a:r>
              <a:rPr lang="zh-CN" altLang="en-US" sz="2000" dirty="0" smtClean="0"/>
              <a:t>，后人称之为</a:t>
            </a:r>
            <a:r>
              <a:rPr lang="zh-CN" altLang="en-US" sz="2000" dirty="0" smtClean="0">
                <a:latin typeface="宋体" pitchFamily="2" charset="-122"/>
              </a:rPr>
              <a:t>“</a:t>
            </a:r>
            <a:r>
              <a:rPr lang="zh-CN" altLang="en-US" sz="2000" dirty="0" smtClean="0"/>
              <a:t>图林机</a:t>
            </a:r>
            <a:r>
              <a:rPr lang="zh-CN" altLang="en-US" sz="2000" dirty="0" smtClean="0">
                <a:latin typeface="宋体" pitchFamily="2" charset="-122"/>
              </a:rPr>
              <a:t>”</a:t>
            </a:r>
            <a:r>
              <a:rPr lang="zh-CN" altLang="en-US" sz="2000" dirty="0" smtClean="0"/>
              <a:t>。图林通过数学证明得出理论上存在</a:t>
            </a:r>
            <a:r>
              <a:rPr lang="zh-CN" altLang="en-US" sz="2000" dirty="0" smtClean="0">
                <a:latin typeface="宋体" pitchFamily="2" charset="-122"/>
              </a:rPr>
              <a:t>“</a:t>
            </a:r>
            <a:r>
              <a:rPr lang="zh-CN" altLang="en-US" sz="2000" dirty="0" smtClean="0"/>
              <a:t>通用图林机</a:t>
            </a:r>
            <a:r>
              <a:rPr lang="zh-CN" altLang="en-US" sz="2000" dirty="0" smtClean="0">
                <a:latin typeface="宋体" pitchFamily="2" charset="-122"/>
              </a:rPr>
              <a:t>”</a:t>
            </a:r>
            <a:r>
              <a:rPr lang="zh-CN" altLang="en-US" sz="2000" dirty="0" smtClean="0"/>
              <a:t>，这为可计算性的概念提供了严格的数学定义，图林机成为现代通用数字计算机的数学模型，它证明通用数字计算机是可以制造出来的。 </a:t>
            </a:r>
          </a:p>
          <a:p>
            <a:pPr eaLnBrk="1" hangingPunct="1"/>
            <a:r>
              <a:rPr lang="zh-CN" altLang="en-US" sz="2000" dirty="0" smtClean="0"/>
              <a:t>现代通用数字计算机的数学模型。</a:t>
            </a:r>
          </a:p>
          <a:p>
            <a:pPr eaLnBrk="1" hangingPunct="1"/>
            <a:r>
              <a:rPr lang="en-US" altLang="zh-CN" sz="2000" dirty="0" smtClean="0"/>
              <a:t>1940</a:t>
            </a:r>
            <a:r>
              <a:rPr lang="zh-CN" altLang="en-US" sz="2000" dirty="0" smtClean="0"/>
              <a:t>年著名论文</a:t>
            </a:r>
            <a:r>
              <a:rPr lang="en-US" altLang="zh-CN" sz="2000" dirty="0" smtClean="0"/>
              <a:t>《</a:t>
            </a:r>
            <a:r>
              <a:rPr lang="zh-CN" altLang="en-US" sz="2000" dirty="0" smtClean="0"/>
              <a:t>计算机能思考吗？</a:t>
            </a:r>
            <a:r>
              <a:rPr lang="en-US" altLang="zh-CN" sz="2000" dirty="0" smtClean="0"/>
              <a:t>》</a:t>
            </a:r>
            <a:r>
              <a:rPr lang="zh-CN" altLang="en-US" sz="2000" dirty="0" smtClean="0"/>
              <a:t>，对人工智能进行了探索，并设计了著名的</a:t>
            </a:r>
            <a:r>
              <a:rPr lang="zh-CN" altLang="en-US" sz="2000" dirty="0" smtClean="0">
                <a:latin typeface="宋体" pitchFamily="2" charset="-122"/>
              </a:rPr>
              <a:t>“</a:t>
            </a:r>
            <a:r>
              <a:rPr lang="zh-CN" altLang="en-US" sz="2000" dirty="0" smtClean="0"/>
              <a:t>图林测验</a:t>
            </a:r>
            <a:r>
              <a:rPr lang="zh-CN" altLang="en-US" sz="2000" dirty="0" smtClean="0">
                <a:latin typeface="宋体" pitchFamily="2" charset="-122"/>
              </a:rPr>
              <a:t>”</a:t>
            </a:r>
            <a:r>
              <a:rPr lang="zh-CN" altLang="en-US" sz="2000" dirty="0" smtClean="0"/>
              <a:t>。</a:t>
            </a:r>
            <a:endParaRPr lang="en-US" altLang="zh-CN" sz="2000" dirty="0" smtClean="0"/>
          </a:p>
          <a:p>
            <a:pPr eaLnBrk="1" hangingPunct="1"/>
            <a:r>
              <a:rPr lang="en-US" altLang="zh-CN" sz="2000" dirty="0" smtClean="0"/>
              <a:t>1954</a:t>
            </a:r>
            <a:r>
              <a:rPr lang="zh-CN" altLang="en-US" sz="2000" dirty="0" smtClean="0"/>
              <a:t>年图林英年早逝，年仅</a:t>
            </a:r>
            <a:r>
              <a:rPr lang="en-US" altLang="zh-CN" sz="2000" dirty="0" smtClean="0"/>
              <a:t>42</a:t>
            </a:r>
            <a:r>
              <a:rPr lang="zh-CN" altLang="en-US" sz="2000" dirty="0" smtClean="0"/>
              <a:t>岁。</a:t>
            </a:r>
          </a:p>
        </p:txBody>
      </p:sp>
      <p:pic>
        <p:nvPicPr>
          <p:cNvPr id="57349" name="Picture 4"/>
          <p:cNvPicPr>
            <a:picLocks noChangeAspect="1" noChangeArrowheads="1"/>
          </p:cNvPicPr>
          <p:nvPr/>
        </p:nvPicPr>
        <p:blipFill>
          <a:blip r:embed="rId3" cstate="print"/>
          <a:srcRect/>
          <a:stretch>
            <a:fillRect/>
          </a:stretch>
        </p:blipFill>
        <p:spPr bwMode="auto">
          <a:xfrm>
            <a:off x="6593184" y="4273176"/>
            <a:ext cx="1570038" cy="2057400"/>
          </a:xfrm>
          <a:prstGeom prst="rect">
            <a:avLst/>
          </a:prstGeom>
          <a:noFill/>
          <a:ln w="9525">
            <a:noFill/>
            <a:miter lim="800000"/>
            <a:headEnd/>
            <a:tailEnd/>
          </a:ln>
          <a:effectLst>
            <a:outerShdw dist="107763" dir="18900000" algn="ctr" rotWithShape="0">
              <a:schemeClr val="bg2">
                <a:alpha val="50000"/>
              </a:schemeClr>
            </a:outerShdw>
          </a:effectLst>
        </p:spPr>
      </p:pic>
      <p:sp>
        <p:nvSpPr>
          <p:cNvPr id="5"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56</a:t>
            </a:fld>
            <a:r>
              <a:rPr lang="en-US" altLang="zh-CN" sz="1400" dirty="0" smtClean="0">
                <a:solidFill>
                  <a:srgbClr val="0D7157"/>
                </a:solidFill>
              </a:rPr>
              <a:t>- </a:t>
            </a:r>
            <a:endParaRPr lang="en-US" altLang="zh-CN" sz="1400" dirty="0">
              <a:solidFill>
                <a:srgbClr val="0D7157"/>
              </a:solidFill>
            </a:endParaRPr>
          </a:p>
        </p:txBody>
      </p:sp>
      <p:pic>
        <p:nvPicPr>
          <p:cNvPr id="6" name="图片 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75856" y="4374422"/>
            <a:ext cx="3096344" cy="2101015"/>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a:xfrm>
            <a:off x="574675" y="-99392"/>
            <a:ext cx="8001000" cy="1216025"/>
          </a:xfrm>
        </p:spPr>
        <p:txBody>
          <a:bodyPr/>
          <a:lstStyle/>
          <a:p>
            <a:pPr eaLnBrk="1" hangingPunct="1"/>
            <a:r>
              <a:rPr lang="en-US" altLang="zh-CN" dirty="0" smtClean="0"/>
              <a:t>Turing Machine, 1936</a:t>
            </a:r>
          </a:p>
        </p:txBody>
      </p:sp>
      <p:sp>
        <p:nvSpPr>
          <p:cNvPr id="63492" name="Rectangle 3"/>
          <p:cNvSpPr>
            <a:spLocks noGrp="1" noChangeArrowheads="1"/>
          </p:cNvSpPr>
          <p:nvPr>
            <p:ph type="body" sz="half" idx="1"/>
          </p:nvPr>
        </p:nvSpPr>
        <p:spPr>
          <a:xfrm>
            <a:off x="539552" y="1124744"/>
            <a:ext cx="8280920" cy="2664296"/>
          </a:xfrm>
        </p:spPr>
        <p:txBody>
          <a:bodyPr/>
          <a:lstStyle/>
          <a:p>
            <a:pPr eaLnBrk="1" hangingPunct="1">
              <a:lnSpc>
                <a:spcPct val="100000"/>
              </a:lnSpc>
              <a:buClr>
                <a:srgbClr val="FFC000"/>
              </a:buClr>
              <a:buFont typeface="Wingdings" pitchFamily="2" charset="2"/>
              <a:buChar char="n"/>
            </a:pPr>
            <a:r>
              <a:rPr lang="en-US" altLang="zh-CN" sz="2000" dirty="0" smtClean="0"/>
              <a:t>An abstract model of a computing machine</a:t>
            </a:r>
          </a:p>
          <a:p>
            <a:pPr lvl="1" eaLnBrk="1" hangingPunct="1">
              <a:lnSpc>
                <a:spcPct val="100000"/>
              </a:lnSpc>
            </a:pPr>
            <a:r>
              <a:rPr lang="en-US" altLang="zh-CN" sz="1800" dirty="0" smtClean="0"/>
              <a:t>- a finite state machine</a:t>
            </a:r>
          </a:p>
          <a:p>
            <a:pPr lvl="1" eaLnBrk="1" hangingPunct="1">
              <a:lnSpc>
                <a:spcPct val="100000"/>
              </a:lnSpc>
            </a:pPr>
            <a:r>
              <a:rPr lang="en-US" altLang="zh-CN" sz="1800" dirty="0" smtClean="0"/>
              <a:t>- a read/write head</a:t>
            </a:r>
          </a:p>
          <a:p>
            <a:pPr lvl="1" eaLnBrk="1" hangingPunct="1">
              <a:lnSpc>
                <a:spcPct val="100000"/>
              </a:lnSpc>
            </a:pPr>
            <a:r>
              <a:rPr lang="en-US" altLang="zh-CN" sz="1800" dirty="0" smtClean="0"/>
              <a:t>- an infinite </a:t>
            </a:r>
            <a:r>
              <a:rPr lang="en-US" altLang="zh-CN" sz="1800" dirty="0" err="1" smtClean="0"/>
              <a:t>scannable</a:t>
            </a:r>
            <a:r>
              <a:rPr lang="en-US" altLang="zh-CN" sz="1800" dirty="0" smtClean="0"/>
              <a:t> tape of symbols (e.g., 0s and 1s)</a:t>
            </a:r>
          </a:p>
          <a:p>
            <a:pPr eaLnBrk="1" hangingPunct="1">
              <a:lnSpc>
                <a:spcPct val="100000"/>
              </a:lnSpc>
              <a:buClr>
                <a:srgbClr val="FFC000"/>
              </a:buClr>
              <a:buFont typeface="Wingdings" pitchFamily="2" charset="2"/>
              <a:buChar char="p"/>
            </a:pPr>
            <a:r>
              <a:rPr lang="en-US" altLang="zh-CN" sz="2000" dirty="0"/>
              <a:t>Any conceivable algorithm can be reduced to a Turing machine</a:t>
            </a:r>
          </a:p>
          <a:p>
            <a:pPr eaLnBrk="1" hangingPunct="1">
              <a:lnSpc>
                <a:spcPct val="100000"/>
              </a:lnSpc>
              <a:buClr>
                <a:srgbClr val="FFC000"/>
              </a:buClr>
              <a:buFont typeface="Wingdings" pitchFamily="2" charset="2"/>
              <a:buChar char="p"/>
            </a:pPr>
            <a:r>
              <a:rPr lang="en-US" altLang="zh-CN" sz="2000" dirty="0"/>
              <a:t>A universal machine: can emulate any conceivable computing mechanism</a:t>
            </a:r>
          </a:p>
          <a:p>
            <a:pPr eaLnBrk="1" hangingPunct="1">
              <a:lnSpc>
                <a:spcPct val="100000"/>
              </a:lnSpc>
            </a:pPr>
            <a:endParaRPr lang="en-US" altLang="zh-CN" sz="1700" dirty="0" smtClean="0"/>
          </a:p>
        </p:txBody>
      </p:sp>
      <p:pic>
        <p:nvPicPr>
          <p:cNvPr id="63494" name="Picture 5"/>
          <p:cNvPicPr>
            <a:picLocks noChangeAspect="1" noChangeArrowheads="1"/>
          </p:cNvPicPr>
          <p:nvPr/>
        </p:nvPicPr>
        <p:blipFill>
          <a:blip r:embed="rId3" cstate="print"/>
          <a:srcRect/>
          <a:stretch>
            <a:fillRect/>
          </a:stretch>
        </p:blipFill>
        <p:spPr bwMode="auto">
          <a:xfrm>
            <a:off x="827584" y="3717032"/>
            <a:ext cx="7608888" cy="2011363"/>
          </a:xfrm>
          <a:prstGeom prst="rect">
            <a:avLst/>
          </a:prstGeom>
          <a:noFill/>
          <a:ln w="9525">
            <a:noFill/>
            <a:miter lim="800000"/>
            <a:headEnd/>
            <a:tailEnd/>
          </a:ln>
        </p:spPr>
      </p:pic>
      <p:sp>
        <p:nvSpPr>
          <p:cNvPr id="5" name="灯片编号占位符 3"/>
          <p:cNvSpPr txBox="1">
            <a:spLocks/>
          </p:cNvSpPr>
          <p:nvPr/>
        </p:nvSpPr>
        <p:spPr>
          <a:xfrm>
            <a:off x="7668344" y="6237312"/>
            <a:ext cx="1015008" cy="47625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fld id="{01D71506-0713-46DD-9483-17E15EDE737E}" type="slidenum">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endParaRPr kumimoji="0" lang="en-US" altLang="zh-CN" sz="1400" b="0" i="1" u="none" strike="noStrike" kern="1200" cap="none" spc="0" normalizeH="0" baseline="0" noProof="0" dirty="0">
              <a:ln>
                <a:noFill/>
              </a:ln>
              <a:solidFill>
                <a:srgbClr val="0D7157"/>
              </a:solidFill>
              <a:effectLst/>
              <a:uLnTx/>
              <a:uFillTx/>
              <a:latin typeface="Arial" pitchFamily="34" charset="0"/>
              <a:ea typeface="华文细黑"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3492">
                                            <p:txEl>
                                              <p:pRg st="0" end="0"/>
                                            </p:txEl>
                                          </p:spTgt>
                                        </p:tgtEl>
                                        <p:attrNameLst>
                                          <p:attrName>style.visibility</p:attrName>
                                        </p:attrNameLst>
                                      </p:cBhvr>
                                      <p:to>
                                        <p:strVal val="visible"/>
                                      </p:to>
                                    </p:set>
                                    <p:animEffect transition="in" filter="wipe(down)">
                                      <p:cBhvr>
                                        <p:cTn id="7" dur="500"/>
                                        <p:tgtEl>
                                          <p:spTgt spid="63492">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3492">
                                            <p:txEl>
                                              <p:pRg st="1" end="1"/>
                                            </p:txEl>
                                          </p:spTgt>
                                        </p:tgtEl>
                                        <p:attrNameLst>
                                          <p:attrName>style.visibility</p:attrName>
                                        </p:attrNameLst>
                                      </p:cBhvr>
                                      <p:to>
                                        <p:strVal val="visible"/>
                                      </p:to>
                                    </p:set>
                                    <p:animEffect transition="in" filter="wipe(down)">
                                      <p:cBhvr>
                                        <p:cTn id="10" dur="500"/>
                                        <p:tgtEl>
                                          <p:spTgt spid="63492">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63492">
                                            <p:txEl>
                                              <p:pRg st="2" end="2"/>
                                            </p:txEl>
                                          </p:spTgt>
                                        </p:tgtEl>
                                        <p:attrNameLst>
                                          <p:attrName>style.visibility</p:attrName>
                                        </p:attrNameLst>
                                      </p:cBhvr>
                                      <p:to>
                                        <p:strVal val="visible"/>
                                      </p:to>
                                    </p:set>
                                    <p:animEffect transition="in" filter="wipe(down)">
                                      <p:cBhvr>
                                        <p:cTn id="13" dur="500"/>
                                        <p:tgtEl>
                                          <p:spTgt spid="63492">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63492">
                                            <p:txEl>
                                              <p:pRg st="3" end="3"/>
                                            </p:txEl>
                                          </p:spTgt>
                                        </p:tgtEl>
                                        <p:attrNameLst>
                                          <p:attrName>style.visibility</p:attrName>
                                        </p:attrNameLst>
                                      </p:cBhvr>
                                      <p:to>
                                        <p:strVal val="visible"/>
                                      </p:to>
                                    </p:set>
                                    <p:animEffect transition="in" filter="wipe(down)">
                                      <p:cBhvr>
                                        <p:cTn id="16" dur="500"/>
                                        <p:tgtEl>
                                          <p:spTgt spid="6349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63492">
                                            <p:txEl>
                                              <p:pRg st="4" end="4"/>
                                            </p:txEl>
                                          </p:spTgt>
                                        </p:tgtEl>
                                        <p:attrNameLst>
                                          <p:attrName>style.visibility</p:attrName>
                                        </p:attrNameLst>
                                      </p:cBhvr>
                                      <p:to>
                                        <p:strVal val="visible"/>
                                      </p:to>
                                    </p:set>
                                    <p:animEffect transition="in" filter="wipe(down)">
                                      <p:cBhvr>
                                        <p:cTn id="21" dur="500"/>
                                        <p:tgtEl>
                                          <p:spTgt spid="6349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63492">
                                            <p:txEl>
                                              <p:pRg st="5" end="5"/>
                                            </p:txEl>
                                          </p:spTgt>
                                        </p:tgtEl>
                                        <p:attrNameLst>
                                          <p:attrName>style.visibility</p:attrName>
                                        </p:attrNameLst>
                                      </p:cBhvr>
                                      <p:to>
                                        <p:strVal val="visible"/>
                                      </p:to>
                                    </p:set>
                                    <p:animEffect transition="in" filter="wipe(down)">
                                      <p:cBhvr>
                                        <p:cTn id="26" dur="500"/>
                                        <p:tgtEl>
                                          <p:spTgt spid="6349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63494"/>
                                        </p:tgtEl>
                                        <p:attrNameLst>
                                          <p:attrName>style.visibility</p:attrName>
                                        </p:attrNameLst>
                                      </p:cBhvr>
                                      <p:to>
                                        <p:strVal val="visible"/>
                                      </p:to>
                                    </p:set>
                                    <p:animEffect transition="in" filter="wipe(down)">
                                      <p:cBhvr>
                                        <p:cTn id="31" dur="500"/>
                                        <p:tgtEl>
                                          <p:spTgt spid="63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a:lstStyle/>
          <a:p>
            <a:pPr eaLnBrk="1" hangingPunct="1"/>
            <a:r>
              <a:rPr lang="en-US" altLang="zh-CN" dirty="0" smtClean="0"/>
              <a:t>1940</a:t>
            </a:r>
            <a:r>
              <a:rPr lang="zh-CN" altLang="en-US" dirty="0" smtClean="0"/>
              <a:t>年 维纳现代计算机五原则</a:t>
            </a:r>
          </a:p>
        </p:txBody>
      </p:sp>
      <p:sp>
        <p:nvSpPr>
          <p:cNvPr id="64516" name="Rectangle 3"/>
          <p:cNvSpPr>
            <a:spLocks noGrp="1" noChangeArrowheads="1"/>
          </p:cNvSpPr>
          <p:nvPr>
            <p:ph idx="1"/>
          </p:nvPr>
        </p:nvSpPr>
        <p:spPr>
          <a:xfrm>
            <a:off x="609600" y="1052736"/>
            <a:ext cx="7926388" cy="4968875"/>
          </a:xfrm>
        </p:spPr>
        <p:txBody>
          <a:bodyPr/>
          <a:lstStyle/>
          <a:p>
            <a:pPr eaLnBrk="1" hangingPunct="1">
              <a:lnSpc>
                <a:spcPct val="110000"/>
              </a:lnSpc>
            </a:pPr>
            <a:r>
              <a:rPr lang="en-US" altLang="zh-CN" sz="2100" dirty="0" smtClean="0"/>
              <a:t>1940</a:t>
            </a:r>
            <a:r>
              <a:rPr lang="zh-CN" altLang="en-US" sz="2100" dirty="0" smtClean="0"/>
              <a:t>年美国科学家维纳阐述了对现代计算机的五点设计原则</a:t>
            </a:r>
          </a:p>
          <a:p>
            <a:pPr lvl="1" eaLnBrk="1" hangingPunct="1">
              <a:lnSpc>
                <a:spcPct val="110000"/>
              </a:lnSpc>
            </a:pPr>
            <a:r>
              <a:rPr lang="zh-CN" altLang="en-US" sz="1900" dirty="0" smtClean="0"/>
              <a:t>数字式而不是模拟式；</a:t>
            </a:r>
          </a:p>
          <a:p>
            <a:pPr lvl="1" eaLnBrk="1" hangingPunct="1">
              <a:lnSpc>
                <a:spcPct val="110000"/>
              </a:lnSpc>
            </a:pPr>
            <a:r>
              <a:rPr lang="zh-CN" altLang="en-US" sz="1900" dirty="0" smtClean="0"/>
              <a:t>以电子元件构成并尽量减少机械装置；</a:t>
            </a:r>
          </a:p>
          <a:p>
            <a:pPr lvl="1" eaLnBrk="1" hangingPunct="1">
              <a:lnSpc>
                <a:spcPct val="110000"/>
              </a:lnSpc>
            </a:pPr>
            <a:r>
              <a:rPr lang="zh-CN" altLang="en-US" sz="1900" dirty="0" smtClean="0"/>
              <a:t>采用二进制而不是十进制；</a:t>
            </a:r>
          </a:p>
          <a:p>
            <a:pPr lvl="1" eaLnBrk="1" hangingPunct="1">
              <a:lnSpc>
                <a:spcPct val="110000"/>
              </a:lnSpc>
            </a:pPr>
            <a:r>
              <a:rPr lang="zh-CN" altLang="en-US" sz="1900" dirty="0" smtClean="0"/>
              <a:t>内部存放计算表；</a:t>
            </a:r>
          </a:p>
          <a:p>
            <a:pPr lvl="1" eaLnBrk="1" hangingPunct="1">
              <a:lnSpc>
                <a:spcPct val="110000"/>
              </a:lnSpc>
            </a:pPr>
            <a:r>
              <a:rPr lang="zh-CN" altLang="en-US" sz="1900" dirty="0" smtClean="0"/>
              <a:t>内部存储数据。</a:t>
            </a:r>
          </a:p>
          <a:p>
            <a:pPr lvl="1" eaLnBrk="1" hangingPunct="1">
              <a:lnSpc>
                <a:spcPct val="110000"/>
              </a:lnSpc>
            </a:pPr>
            <a:endParaRPr lang="zh-CN" altLang="en-US" sz="1900" dirty="0" smtClean="0"/>
          </a:p>
          <a:p>
            <a:pPr lvl="1" eaLnBrk="1" hangingPunct="1">
              <a:lnSpc>
                <a:spcPct val="110000"/>
              </a:lnSpc>
            </a:pPr>
            <a:endParaRPr lang="zh-CN" altLang="en-US" sz="1900" dirty="0" smtClean="0"/>
          </a:p>
          <a:p>
            <a:pPr eaLnBrk="1" hangingPunct="1">
              <a:lnSpc>
                <a:spcPct val="110000"/>
              </a:lnSpc>
            </a:pPr>
            <a:r>
              <a:rPr lang="zh-CN" altLang="en-US" sz="2100" dirty="0" smtClean="0"/>
              <a:t>维纳在</a:t>
            </a:r>
            <a:r>
              <a:rPr lang="en-US" altLang="zh-CN" sz="2100" dirty="0" smtClean="0"/>
              <a:t>1948</a:t>
            </a:r>
            <a:r>
              <a:rPr lang="zh-CN" altLang="en-US" sz="2100" dirty="0" smtClean="0"/>
              <a:t>年完成了著作</a:t>
            </a:r>
            <a:r>
              <a:rPr lang="en-US" altLang="zh-CN" sz="2100" dirty="0" smtClean="0"/>
              <a:t>《</a:t>
            </a:r>
            <a:r>
              <a:rPr lang="zh-CN" altLang="en-US" sz="2100" dirty="0" smtClean="0"/>
              <a:t>控制论</a:t>
            </a:r>
            <a:r>
              <a:rPr lang="en-US" altLang="zh-CN" sz="2100" dirty="0" smtClean="0"/>
              <a:t>》</a:t>
            </a:r>
            <a:r>
              <a:rPr lang="zh-CN" altLang="en-US" sz="2100" dirty="0" smtClean="0"/>
              <a:t>，控制论的创始人，对计算机发展和人工智能的研究产生了深刻的影响。</a:t>
            </a:r>
          </a:p>
        </p:txBody>
      </p:sp>
      <p:grpSp>
        <p:nvGrpSpPr>
          <p:cNvPr id="2" name="Group 4"/>
          <p:cNvGrpSpPr>
            <a:grpSpLocks/>
          </p:cNvGrpSpPr>
          <p:nvPr/>
        </p:nvGrpSpPr>
        <p:grpSpPr bwMode="auto">
          <a:xfrm>
            <a:off x="6084168" y="1988840"/>
            <a:ext cx="2286000" cy="1905000"/>
            <a:chOff x="3648" y="1296"/>
            <a:chExt cx="1440" cy="1200"/>
          </a:xfrm>
        </p:grpSpPr>
        <p:sp>
          <p:nvSpPr>
            <p:cNvPr id="64518" name="Rectangle 5"/>
            <p:cNvSpPr>
              <a:spLocks noChangeArrowheads="1"/>
            </p:cNvSpPr>
            <p:nvPr/>
          </p:nvSpPr>
          <p:spPr bwMode="auto">
            <a:xfrm>
              <a:off x="3696" y="1344"/>
              <a:ext cx="1392" cy="1152"/>
            </a:xfrm>
            <a:prstGeom prst="rect">
              <a:avLst/>
            </a:prstGeom>
            <a:solidFill>
              <a:srgbClr val="969696"/>
            </a:solidFill>
            <a:ln w="9525">
              <a:noFill/>
              <a:miter lim="800000"/>
              <a:headEnd/>
              <a:tailEnd/>
            </a:ln>
          </p:spPr>
          <p:txBody>
            <a:bodyPr wrap="none" anchor="ctr"/>
            <a:lstStyle/>
            <a:p>
              <a:endParaRPr lang="zh-CN" altLang="en-US"/>
            </a:p>
          </p:txBody>
        </p:sp>
        <p:pic>
          <p:nvPicPr>
            <p:cNvPr id="64519" name="Picture 6" descr="2-04"/>
            <p:cNvPicPr>
              <a:picLocks noChangeAspect="1" noChangeArrowheads="1"/>
            </p:cNvPicPr>
            <p:nvPr/>
          </p:nvPicPr>
          <p:blipFill>
            <a:blip r:embed="rId3" cstate="print"/>
            <a:srcRect/>
            <a:stretch>
              <a:fillRect/>
            </a:stretch>
          </p:blipFill>
          <p:spPr bwMode="auto">
            <a:xfrm>
              <a:off x="3648" y="1296"/>
              <a:ext cx="1406" cy="1162"/>
            </a:xfrm>
            <a:prstGeom prst="rect">
              <a:avLst/>
            </a:prstGeom>
            <a:noFill/>
            <a:ln w="9525">
              <a:noFill/>
              <a:miter lim="800000"/>
              <a:headEnd/>
              <a:tailEnd/>
            </a:ln>
          </p:spPr>
        </p:pic>
      </p:grpSp>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58</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p:txBody>
          <a:bodyPr/>
          <a:lstStyle/>
          <a:p>
            <a:pPr eaLnBrk="1" hangingPunct="1"/>
            <a:r>
              <a:rPr lang="zh-CN" altLang="en-US" smtClean="0"/>
              <a:t>计算机开关电路</a:t>
            </a:r>
          </a:p>
        </p:txBody>
      </p:sp>
      <p:sp>
        <p:nvSpPr>
          <p:cNvPr id="65540" name="Rectangle 3"/>
          <p:cNvSpPr>
            <a:spLocks noGrp="1" noChangeArrowheads="1"/>
          </p:cNvSpPr>
          <p:nvPr>
            <p:ph idx="1"/>
          </p:nvPr>
        </p:nvSpPr>
        <p:spPr>
          <a:xfrm>
            <a:off x="566738" y="1052736"/>
            <a:ext cx="5834062" cy="3276600"/>
          </a:xfrm>
        </p:spPr>
        <p:txBody>
          <a:bodyPr/>
          <a:lstStyle/>
          <a:p>
            <a:pPr eaLnBrk="1" hangingPunct="1"/>
            <a:r>
              <a:rPr lang="en-US" altLang="zh-CN" sz="2400" dirty="0" smtClean="0"/>
              <a:t>1938</a:t>
            </a:r>
            <a:r>
              <a:rPr lang="zh-CN" altLang="en-US" sz="2400" dirty="0" smtClean="0"/>
              <a:t>年，信息论的创始人、美国科学家香农发表论文</a:t>
            </a:r>
            <a:r>
              <a:rPr lang="en-US" altLang="zh-CN" sz="2400" dirty="0" smtClean="0"/>
              <a:t>《</a:t>
            </a:r>
            <a:r>
              <a:rPr lang="zh-CN" altLang="en-US" sz="2400" dirty="0" smtClean="0"/>
              <a:t>继电器和开关电路的符号分析</a:t>
            </a:r>
            <a:r>
              <a:rPr lang="en-US" altLang="zh-CN" sz="2400" dirty="0" smtClean="0"/>
              <a:t>》</a:t>
            </a:r>
          </a:p>
          <a:p>
            <a:pPr eaLnBrk="1" hangingPunct="1"/>
            <a:r>
              <a:rPr lang="zh-CN" altLang="en-US" sz="2400" dirty="0" smtClean="0"/>
              <a:t>首次阐述了如何将布尔代数运用于逻辑电路，奠定了现代电子计算机开关电路的理论基础。</a:t>
            </a:r>
          </a:p>
        </p:txBody>
      </p:sp>
      <p:pic>
        <p:nvPicPr>
          <p:cNvPr id="65543" name="Picture 6" descr="2-07"/>
          <p:cNvPicPr>
            <a:picLocks noChangeAspect="1" noChangeArrowheads="1"/>
          </p:cNvPicPr>
          <p:nvPr/>
        </p:nvPicPr>
        <p:blipFill>
          <a:blip r:embed="rId3" cstate="print"/>
          <a:srcRect/>
          <a:stretch>
            <a:fillRect/>
          </a:stretch>
        </p:blipFill>
        <p:spPr bwMode="auto">
          <a:xfrm>
            <a:off x="6444208" y="3284984"/>
            <a:ext cx="2132759" cy="2736304"/>
          </a:xfrm>
          <a:prstGeom prst="rect">
            <a:avLst/>
          </a:prstGeom>
          <a:ln>
            <a:noFill/>
          </a:ln>
          <a:effectLst>
            <a:outerShdw blurRad="292100" dist="139700" dir="2700000" algn="tl" rotWithShape="0">
              <a:srgbClr val="333333">
                <a:alpha val="65000"/>
              </a:srgbClr>
            </a:outerShdw>
          </a:effectLst>
        </p:spPr>
      </p:pic>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59</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5540">
                                            <p:txEl>
                                              <p:pRg st="0" end="0"/>
                                            </p:txEl>
                                          </p:spTgt>
                                        </p:tgtEl>
                                        <p:attrNameLst>
                                          <p:attrName>style.visibility</p:attrName>
                                        </p:attrNameLst>
                                      </p:cBhvr>
                                      <p:to>
                                        <p:strVal val="visible"/>
                                      </p:to>
                                    </p:set>
                                    <p:anim calcmode="lin" valueType="num">
                                      <p:cBhvr additive="base">
                                        <p:cTn id="7" dur="500" fill="hold"/>
                                        <p:tgtEl>
                                          <p:spTgt spid="6554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554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5540">
                                            <p:txEl>
                                              <p:pRg st="1" end="1"/>
                                            </p:txEl>
                                          </p:spTgt>
                                        </p:tgtEl>
                                        <p:attrNameLst>
                                          <p:attrName>style.visibility</p:attrName>
                                        </p:attrNameLst>
                                      </p:cBhvr>
                                      <p:to>
                                        <p:strVal val="visible"/>
                                      </p:to>
                                    </p:set>
                                    <p:anim calcmode="lin" valueType="num">
                                      <p:cBhvr additive="base">
                                        <p:cTn id="13" dur="500" fill="hold"/>
                                        <p:tgtEl>
                                          <p:spTgt spid="6554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554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zh-CN" altLang="en-US" smtClean="0"/>
              <a:t>最古老的计算器</a:t>
            </a:r>
          </a:p>
        </p:txBody>
      </p:sp>
      <p:pic>
        <p:nvPicPr>
          <p:cNvPr id="16388" name="Picture 3" descr="3-1"/>
          <p:cNvPicPr>
            <a:picLocks noGrp="1" noChangeAspect="1" noChangeArrowheads="1"/>
          </p:cNvPicPr>
          <p:nvPr>
            <p:ph sz="quarter" idx="1"/>
          </p:nvPr>
        </p:nvPicPr>
        <p:blipFill>
          <a:blip r:embed="rId3" cstate="print"/>
          <a:srcRect/>
          <a:stretch>
            <a:fillRect/>
          </a:stretch>
        </p:blipFill>
        <p:spPr>
          <a:xfrm>
            <a:off x="539552" y="1268760"/>
            <a:ext cx="3459670" cy="1944216"/>
          </a:xfrm>
          <a:noFill/>
          <a:ln>
            <a:solidFill>
              <a:schemeClr val="accent1"/>
            </a:solidFill>
          </a:ln>
        </p:spPr>
      </p:pic>
      <p:pic>
        <p:nvPicPr>
          <p:cNvPr id="16389" name="Picture 4" descr="abacus"/>
          <p:cNvPicPr>
            <a:picLocks noGrp="1" noChangeAspect="1" noChangeArrowheads="1"/>
          </p:cNvPicPr>
          <p:nvPr>
            <p:ph sz="quarter" idx="2"/>
          </p:nvPr>
        </p:nvPicPr>
        <p:blipFill>
          <a:blip r:embed="rId4" cstate="print"/>
          <a:srcRect/>
          <a:stretch>
            <a:fillRect/>
          </a:stretch>
        </p:blipFill>
        <p:spPr>
          <a:xfrm>
            <a:off x="4788023" y="1268760"/>
            <a:ext cx="3596239" cy="1944216"/>
          </a:xfrm>
          <a:solidFill>
            <a:srgbClr val="FF6600"/>
          </a:solidFill>
        </p:spPr>
      </p:pic>
      <p:sp>
        <p:nvSpPr>
          <p:cNvPr id="16390" name="Rectangle 5"/>
          <p:cNvSpPr>
            <a:spLocks noGrp="1" noChangeArrowheads="1"/>
          </p:cNvSpPr>
          <p:nvPr>
            <p:ph type="body" sz="half" idx="3"/>
          </p:nvPr>
        </p:nvSpPr>
        <p:spPr>
          <a:xfrm>
            <a:off x="467544" y="3356992"/>
            <a:ext cx="7992888" cy="2736304"/>
          </a:xfrm>
        </p:spPr>
        <p:txBody>
          <a:bodyPr/>
          <a:lstStyle/>
          <a:p>
            <a:pPr eaLnBrk="1" hangingPunct="1">
              <a:lnSpc>
                <a:spcPct val="120000"/>
              </a:lnSpc>
            </a:pPr>
            <a:r>
              <a:rPr lang="zh-CN" altLang="en-US" sz="2200" dirty="0" smtClean="0"/>
              <a:t>算盘被誉作中国</a:t>
            </a:r>
            <a:r>
              <a:rPr lang="zh-CN" altLang="en-US" sz="2200" dirty="0" smtClean="0">
                <a:latin typeface="宋体" pitchFamily="2" charset="-122"/>
              </a:rPr>
              <a:t>“</a:t>
            </a:r>
            <a:r>
              <a:rPr lang="zh-CN" altLang="en-US" sz="2200" dirty="0" smtClean="0"/>
              <a:t>第五大发明</a:t>
            </a:r>
            <a:r>
              <a:rPr lang="zh-CN" altLang="en-US" sz="2200" dirty="0" smtClean="0">
                <a:latin typeface="宋体" pitchFamily="2" charset="-122"/>
              </a:rPr>
              <a:t>”</a:t>
            </a:r>
            <a:r>
              <a:rPr lang="zh-CN" altLang="en-US" sz="2200" dirty="0"/>
              <a:t>。</a:t>
            </a:r>
            <a:endParaRPr lang="zh-CN" altLang="en-US" sz="2200" dirty="0" smtClean="0"/>
          </a:p>
          <a:p>
            <a:pPr eaLnBrk="1" hangingPunct="1">
              <a:lnSpc>
                <a:spcPct val="120000"/>
              </a:lnSpc>
            </a:pPr>
            <a:r>
              <a:rPr lang="zh-CN" altLang="en-US" sz="2200" dirty="0" smtClean="0"/>
              <a:t>陕西歧山西周宫室遗址中出土了</a:t>
            </a:r>
            <a:r>
              <a:rPr lang="en-US" altLang="zh-CN" sz="2200" dirty="0" smtClean="0"/>
              <a:t>90</a:t>
            </a:r>
            <a:r>
              <a:rPr lang="zh-CN" altLang="en-US" sz="2200" dirty="0" smtClean="0"/>
              <a:t>粒青黄两色陶丸，青色</a:t>
            </a:r>
            <a:r>
              <a:rPr lang="en-US" altLang="zh-CN" sz="2200" dirty="0" smtClean="0"/>
              <a:t>20</a:t>
            </a:r>
            <a:r>
              <a:rPr lang="zh-CN" altLang="en-US" sz="2200" dirty="0" smtClean="0"/>
              <a:t>粒，黄色</a:t>
            </a:r>
            <a:r>
              <a:rPr lang="en-US" altLang="zh-CN" sz="2200" dirty="0" smtClean="0"/>
              <a:t>70</a:t>
            </a:r>
            <a:r>
              <a:rPr lang="zh-CN" altLang="en-US" sz="2200" dirty="0" smtClean="0"/>
              <a:t>粒，将算盘的发明时间提前到二千多年前的西周时期。</a:t>
            </a:r>
          </a:p>
          <a:p>
            <a:pPr eaLnBrk="1" hangingPunct="1">
              <a:lnSpc>
                <a:spcPct val="120000"/>
              </a:lnSpc>
            </a:pPr>
            <a:r>
              <a:rPr lang="zh-CN" altLang="en-US" sz="2200" dirty="0" smtClean="0">
                <a:solidFill>
                  <a:srgbClr val="FF0000"/>
                </a:solidFill>
                <a:latin typeface="宋体" pitchFamily="2" charset="-122"/>
              </a:rPr>
              <a:t>“</a:t>
            </a:r>
            <a:r>
              <a:rPr lang="zh-CN" altLang="en-US" sz="2200" dirty="0" smtClean="0">
                <a:solidFill>
                  <a:srgbClr val="FF0000"/>
                </a:solidFill>
              </a:rPr>
              <a:t>价格低廉，绝无故障，节约能源，十年中无需任何保养</a:t>
            </a:r>
            <a:r>
              <a:rPr lang="zh-CN" altLang="en-US" sz="2200" dirty="0" smtClean="0">
                <a:solidFill>
                  <a:srgbClr val="FF0000"/>
                </a:solidFill>
                <a:latin typeface="宋体" pitchFamily="2" charset="-122"/>
              </a:rPr>
              <a:t>”</a:t>
            </a:r>
            <a:r>
              <a:rPr lang="zh-CN" altLang="en-US" sz="2200" dirty="0" smtClean="0">
                <a:solidFill>
                  <a:srgbClr val="FF0000"/>
                </a:solidFill>
              </a:rPr>
              <a:t> </a:t>
            </a:r>
          </a:p>
        </p:txBody>
      </p:sp>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6</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9"/>
                                        </p:tgtEl>
                                        <p:attrNameLst>
                                          <p:attrName>style.visibility</p:attrName>
                                        </p:attrNameLst>
                                      </p:cBhvr>
                                      <p:to>
                                        <p:strVal val="visible"/>
                                      </p:to>
                                    </p:set>
                                    <p:anim calcmode="lin" valueType="num">
                                      <p:cBhvr additive="base">
                                        <p:cTn id="7" dur="500" fill="hold"/>
                                        <p:tgtEl>
                                          <p:spTgt spid="16389"/>
                                        </p:tgtEl>
                                        <p:attrNameLst>
                                          <p:attrName>ppt_x</p:attrName>
                                        </p:attrNameLst>
                                      </p:cBhvr>
                                      <p:tavLst>
                                        <p:tav tm="0">
                                          <p:val>
                                            <p:strVal val="#ppt_x"/>
                                          </p:val>
                                        </p:tav>
                                        <p:tav tm="100000">
                                          <p:val>
                                            <p:strVal val="#ppt_x"/>
                                          </p:val>
                                        </p:tav>
                                      </p:tavLst>
                                    </p:anim>
                                    <p:anim calcmode="lin" valueType="num">
                                      <p:cBhvr additive="base">
                                        <p:cTn id="8" dur="500" fill="hold"/>
                                        <p:tgtEl>
                                          <p:spTgt spid="1638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388"/>
                                        </p:tgtEl>
                                        <p:attrNameLst>
                                          <p:attrName>style.visibility</p:attrName>
                                        </p:attrNameLst>
                                      </p:cBhvr>
                                      <p:to>
                                        <p:strVal val="visible"/>
                                      </p:to>
                                    </p:set>
                                    <p:anim calcmode="lin" valueType="num">
                                      <p:cBhvr additive="base">
                                        <p:cTn id="13" dur="500" fill="hold"/>
                                        <p:tgtEl>
                                          <p:spTgt spid="16388"/>
                                        </p:tgtEl>
                                        <p:attrNameLst>
                                          <p:attrName>ppt_x</p:attrName>
                                        </p:attrNameLst>
                                      </p:cBhvr>
                                      <p:tavLst>
                                        <p:tav tm="0">
                                          <p:val>
                                            <p:strVal val="#ppt_x"/>
                                          </p:val>
                                        </p:tav>
                                        <p:tav tm="100000">
                                          <p:val>
                                            <p:strVal val="#ppt_x"/>
                                          </p:val>
                                        </p:tav>
                                      </p:tavLst>
                                    </p:anim>
                                    <p:anim calcmode="lin" valueType="num">
                                      <p:cBhvr additive="base">
                                        <p:cTn id="14" dur="500" fill="hold"/>
                                        <p:tgtEl>
                                          <p:spTgt spid="1638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390">
                                            <p:txEl>
                                              <p:pRg st="0" end="0"/>
                                            </p:txEl>
                                          </p:spTgt>
                                        </p:tgtEl>
                                        <p:attrNameLst>
                                          <p:attrName>style.visibility</p:attrName>
                                        </p:attrNameLst>
                                      </p:cBhvr>
                                      <p:to>
                                        <p:strVal val="visible"/>
                                      </p:to>
                                    </p:set>
                                    <p:anim calcmode="lin" valueType="num">
                                      <p:cBhvr additive="base">
                                        <p:cTn id="19" dur="500" fill="hold"/>
                                        <p:tgtEl>
                                          <p:spTgt spid="1639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39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390">
                                            <p:txEl>
                                              <p:pRg st="1" end="1"/>
                                            </p:txEl>
                                          </p:spTgt>
                                        </p:tgtEl>
                                        <p:attrNameLst>
                                          <p:attrName>style.visibility</p:attrName>
                                        </p:attrNameLst>
                                      </p:cBhvr>
                                      <p:to>
                                        <p:strVal val="visible"/>
                                      </p:to>
                                    </p:set>
                                    <p:anim calcmode="lin" valueType="num">
                                      <p:cBhvr additive="base">
                                        <p:cTn id="25" dur="500" fill="hold"/>
                                        <p:tgtEl>
                                          <p:spTgt spid="16390">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39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390">
                                            <p:txEl>
                                              <p:pRg st="2" end="2"/>
                                            </p:txEl>
                                          </p:spTgt>
                                        </p:tgtEl>
                                        <p:attrNameLst>
                                          <p:attrName>style.visibility</p:attrName>
                                        </p:attrNameLst>
                                      </p:cBhvr>
                                      <p:to>
                                        <p:strVal val="visible"/>
                                      </p:to>
                                    </p:set>
                                    <p:anim calcmode="lin" valueType="num">
                                      <p:cBhvr additive="base">
                                        <p:cTn id="31" dur="500" fill="hold"/>
                                        <p:tgtEl>
                                          <p:spTgt spid="16390">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39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0" grpId="0" build="p"/>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a:xfrm>
            <a:off x="457200" y="-171400"/>
            <a:ext cx="8686800" cy="1258888"/>
          </a:xfrm>
        </p:spPr>
        <p:txBody>
          <a:bodyPr/>
          <a:lstStyle/>
          <a:p>
            <a:pPr eaLnBrk="1" hangingPunct="1"/>
            <a:r>
              <a:rPr lang="en-US" altLang="zh-CN" dirty="0" smtClean="0"/>
              <a:t>1946-1959  </a:t>
            </a:r>
            <a:r>
              <a:rPr lang="zh-CN" altLang="en-US" dirty="0" smtClean="0"/>
              <a:t>第一代电子管计算机时代</a:t>
            </a:r>
          </a:p>
        </p:txBody>
      </p:sp>
      <p:sp>
        <p:nvSpPr>
          <p:cNvPr id="521219" name="Rectangle 3"/>
          <p:cNvSpPr>
            <a:spLocks noGrp="1" noChangeArrowheads="1"/>
          </p:cNvSpPr>
          <p:nvPr>
            <p:ph idx="1"/>
          </p:nvPr>
        </p:nvSpPr>
        <p:spPr>
          <a:xfrm>
            <a:off x="539552" y="980728"/>
            <a:ext cx="7815262" cy="4267200"/>
          </a:xfrm>
        </p:spPr>
        <p:txBody>
          <a:bodyPr/>
          <a:lstStyle/>
          <a:p>
            <a:pPr marL="449263" indent="-449263" eaLnBrk="1" hangingPunct="1"/>
            <a:r>
              <a:rPr lang="en-US" altLang="zh-CN" sz="2200" dirty="0" smtClean="0"/>
              <a:t>UNIVAC </a:t>
            </a:r>
            <a:r>
              <a:rPr lang="en-US" altLang="zh-CN" sz="2600" dirty="0" smtClean="0"/>
              <a:t>  </a:t>
            </a:r>
            <a:r>
              <a:rPr lang="zh-CN" altLang="en-US" sz="2600" dirty="0" smtClean="0"/>
              <a:t>埃克特和莫克利</a:t>
            </a:r>
          </a:p>
          <a:p>
            <a:pPr marL="628650" lvl="1" indent="0" eaLnBrk="1" hangingPunct="1">
              <a:buFont typeface="Wingdings" pitchFamily="2" charset="2"/>
              <a:buNone/>
            </a:pPr>
            <a:r>
              <a:rPr lang="zh-CN" altLang="en-US" sz="1900" dirty="0" smtClean="0">
                <a:solidFill>
                  <a:schemeClr val="accent2"/>
                </a:solidFill>
              </a:rPr>
              <a:t>第一个进行批量生产的计算机。 </a:t>
            </a:r>
            <a:r>
              <a:rPr lang="en-US" altLang="zh-CN" sz="1900" dirty="0" smtClean="0">
                <a:solidFill>
                  <a:schemeClr val="accent2"/>
                </a:solidFill>
              </a:rPr>
              <a:t>1951</a:t>
            </a:r>
            <a:r>
              <a:rPr lang="zh-CN" altLang="en-US" sz="1900" dirty="0" smtClean="0">
                <a:solidFill>
                  <a:schemeClr val="accent2"/>
                </a:solidFill>
              </a:rPr>
              <a:t>年，电脑开始走出实验室服务于社会与公众。</a:t>
            </a:r>
            <a:r>
              <a:rPr lang="en-US" altLang="zh-CN" sz="1900" dirty="0" smtClean="0">
                <a:solidFill>
                  <a:schemeClr val="accent2"/>
                </a:solidFill>
              </a:rPr>
              <a:t>1952</a:t>
            </a:r>
            <a:r>
              <a:rPr lang="zh-CN" altLang="en-US" sz="1900" dirty="0" smtClean="0">
                <a:solidFill>
                  <a:schemeClr val="accent2"/>
                </a:solidFill>
              </a:rPr>
              <a:t>年，</a:t>
            </a:r>
            <a:r>
              <a:rPr lang="en-US" altLang="zh-CN" sz="1900" dirty="0" smtClean="0">
                <a:solidFill>
                  <a:schemeClr val="accent2"/>
                </a:solidFill>
              </a:rPr>
              <a:t>UNIVAC</a:t>
            </a:r>
            <a:r>
              <a:rPr lang="zh-CN" altLang="en-US" sz="1900" dirty="0" smtClean="0">
                <a:solidFill>
                  <a:schemeClr val="accent2"/>
                </a:solidFill>
              </a:rPr>
              <a:t>因准确地预测美国总统大选结果而名声大噪。</a:t>
            </a:r>
          </a:p>
          <a:p>
            <a:pPr marL="449263" indent="-449263" eaLnBrk="1" hangingPunct="1"/>
            <a:r>
              <a:rPr lang="en-US" altLang="zh-CN" sz="2200" dirty="0" smtClean="0"/>
              <a:t>EDVAC</a:t>
            </a:r>
            <a:r>
              <a:rPr lang="en-US" altLang="zh-CN" sz="2600" dirty="0" smtClean="0"/>
              <a:t>  </a:t>
            </a:r>
            <a:r>
              <a:rPr lang="zh-CN" altLang="en-US" sz="2600" dirty="0" smtClean="0"/>
              <a:t>冯诺依曼</a:t>
            </a:r>
          </a:p>
          <a:p>
            <a:pPr marL="449263" indent="-449263" eaLnBrk="1" hangingPunct="1">
              <a:buFont typeface="Wingdings" pitchFamily="2" charset="2"/>
              <a:buNone/>
            </a:pPr>
            <a:r>
              <a:rPr lang="zh-CN" altLang="en-US" sz="1900" dirty="0" smtClean="0">
                <a:solidFill>
                  <a:schemeClr val="bg1"/>
                </a:solidFill>
              </a:rPr>
              <a:t>      </a:t>
            </a:r>
            <a:r>
              <a:rPr lang="en-US" altLang="zh-CN" sz="1900" dirty="0" smtClean="0">
                <a:solidFill>
                  <a:schemeClr val="accent2"/>
                </a:solidFill>
              </a:rPr>
              <a:t>1950</a:t>
            </a:r>
            <a:r>
              <a:rPr lang="zh-CN" altLang="en-US" sz="1900" dirty="0" smtClean="0">
                <a:solidFill>
                  <a:schemeClr val="accent2"/>
                </a:solidFill>
              </a:rPr>
              <a:t>问世的第一台并行计算机</a:t>
            </a:r>
            <a:r>
              <a:rPr lang="en-US" altLang="zh-CN" sz="1900" dirty="0" smtClean="0">
                <a:solidFill>
                  <a:schemeClr val="accent2"/>
                </a:solidFill>
              </a:rPr>
              <a:t>EDVAC</a:t>
            </a:r>
            <a:r>
              <a:rPr lang="zh-CN" altLang="en-US" sz="1900" dirty="0" smtClean="0">
                <a:solidFill>
                  <a:schemeClr val="accent2"/>
                </a:solidFill>
              </a:rPr>
              <a:t>，首次实现了冯</a:t>
            </a:r>
            <a:r>
              <a:rPr lang="en-US" altLang="zh-CN" sz="1900" dirty="0" smtClean="0">
                <a:solidFill>
                  <a:schemeClr val="accent2"/>
                </a:solidFill>
                <a:latin typeface="宋体" pitchFamily="2" charset="-122"/>
              </a:rPr>
              <a:t>·</a:t>
            </a:r>
            <a:r>
              <a:rPr lang="zh-CN" altLang="en-US" sz="1900" dirty="0" smtClean="0">
                <a:solidFill>
                  <a:schemeClr val="accent2"/>
                </a:solidFill>
              </a:rPr>
              <a:t>诺依曼的两个重要设想：存储程序和采用二进制。</a:t>
            </a:r>
          </a:p>
          <a:p>
            <a:pPr marL="449263" indent="-449263" eaLnBrk="1" hangingPunct="1"/>
            <a:r>
              <a:rPr lang="en-US" altLang="zh-CN" sz="2200" dirty="0" smtClean="0"/>
              <a:t>IBM  701</a:t>
            </a:r>
          </a:p>
          <a:p>
            <a:pPr lvl="1" eaLnBrk="1" hangingPunct="1"/>
            <a:r>
              <a:rPr lang="en-US" altLang="zh-CN" sz="1500" dirty="0" smtClean="0">
                <a:solidFill>
                  <a:schemeClr val="accent2"/>
                </a:solidFill>
                <a:latin typeface="华文新魏" pitchFamily="2" charset="-122"/>
              </a:rPr>
              <a:t>1952</a:t>
            </a:r>
            <a:r>
              <a:rPr lang="zh-CN" altLang="en-US" sz="1500" dirty="0" smtClean="0">
                <a:solidFill>
                  <a:schemeClr val="accent2"/>
                </a:solidFill>
                <a:latin typeface="华文新魏" pitchFamily="2" charset="-122"/>
              </a:rPr>
              <a:t>年</a:t>
            </a:r>
            <a:r>
              <a:rPr lang="en-US" altLang="zh-CN" sz="1500" dirty="0" smtClean="0">
                <a:solidFill>
                  <a:schemeClr val="accent2"/>
                </a:solidFill>
                <a:latin typeface="华文新魏" pitchFamily="2" charset="-122"/>
              </a:rPr>
              <a:t>IBM</a:t>
            </a:r>
            <a:r>
              <a:rPr lang="zh-CN" altLang="en-US" sz="1500" dirty="0" smtClean="0">
                <a:solidFill>
                  <a:schemeClr val="accent2"/>
                </a:solidFill>
                <a:latin typeface="华文新魏" pitchFamily="2" charset="-122"/>
              </a:rPr>
              <a:t>公司推出的</a:t>
            </a:r>
            <a:r>
              <a:rPr lang="en-US" altLang="zh-CN" sz="1500" dirty="0" smtClean="0">
                <a:solidFill>
                  <a:schemeClr val="accent2"/>
                </a:solidFill>
                <a:latin typeface="华文新魏" pitchFamily="2" charset="-122"/>
              </a:rPr>
              <a:t>IBM 701</a:t>
            </a:r>
            <a:r>
              <a:rPr lang="zh-CN" altLang="en-US" sz="1500" dirty="0" smtClean="0">
                <a:solidFill>
                  <a:schemeClr val="accent2"/>
                </a:solidFill>
                <a:latin typeface="华文新魏" pitchFamily="2" charset="-122"/>
              </a:rPr>
              <a:t>在商战中击败</a:t>
            </a:r>
            <a:r>
              <a:rPr lang="en-US" altLang="zh-CN" sz="1500" dirty="0" smtClean="0">
                <a:solidFill>
                  <a:schemeClr val="accent2"/>
                </a:solidFill>
                <a:latin typeface="华文新魏" pitchFamily="2" charset="-122"/>
              </a:rPr>
              <a:t>UNIVAC</a:t>
            </a:r>
            <a:r>
              <a:rPr lang="zh-CN" altLang="en-US" sz="1500" dirty="0" smtClean="0">
                <a:solidFill>
                  <a:schemeClr val="accent2"/>
                </a:solidFill>
                <a:latin typeface="华文新魏" pitchFamily="2" charset="-122"/>
              </a:rPr>
              <a:t>，不仅使</a:t>
            </a:r>
            <a:r>
              <a:rPr lang="en-US" altLang="zh-CN" sz="1500" dirty="0" smtClean="0">
                <a:solidFill>
                  <a:schemeClr val="accent2"/>
                </a:solidFill>
                <a:latin typeface="华文新魏" pitchFamily="2" charset="-122"/>
              </a:rPr>
              <a:t>IBM</a:t>
            </a:r>
            <a:r>
              <a:rPr lang="zh-CN" altLang="en-US" sz="1500" dirty="0" smtClean="0">
                <a:solidFill>
                  <a:schemeClr val="accent2"/>
                </a:solidFill>
                <a:latin typeface="华文新魏" pitchFamily="2" charset="-122"/>
              </a:rPr>
              <a:t>实现了全面的转型，更奠定了</a:t>
            </a:r>
            <a:r>
              <a:rPr lang="en-US" altLang="zh-CN" sz="1500" dirty="0" smtClean="0">
                <a:solidFill>
                  <a:schemeClr val="accent2"/>
                </a:solidFill>
                <a:latin typeface="华文新魏" pitchFamily="2" charset="-122"/>
              </a:rPr>
              <a:t>IBM</a:t>
            </a:r>
            <a:r>
              <a:rPr lang="zh-CN" altLang="en-US" sz="1500" dirty="0" smtClean="0">
                <a:solidFill>
                  <a:schemeClr val="accent2"/>
                </a:solidFill>
                <a:latin typeface="华文新魏" pitchFamily="2" charset="-122"/>
              </a:rPr>
              <a:t>产业霸主地位</a:t>
            </a:r>
            <a:endParaRPr lang="en-US" altLang="zh-CN" sz="1500" dirty="0" smtClean="0">
              <a:solidFill>
                <a:schemeClr val="accent2"/>
              </a:solidFill>
              <a:latin typeface="华文新魏" pitchFamily="2" charset="-122"/>
            </a:endParaRPr>
          </a:p>
          <a:p>
            <a:pPr lvl="1" eaLnBrk="1" hangingPunct="1"/>
            <a:r>
              <a:rPr lang="zh-CN" altLang="en-US" sz="1500" dirty="0" smtClean="0">
                <a:solidFill>
                  <a:schemeClr val="tx1"/>
                </a:solidFill>
                <a:cs typeface="+mn-cs"/>
              </a:rPr>
              <a:t>主要</a:t>
            </a:r>
            <a:r>
              <a:rPr lang="zh-CN" altLang="en-US" sz="1500" dirty="0">
                <a:solidFill>
                  <a:schemeClr val="tx1"/>
                </a:solidFill>
                <a:cs typeface="+mn-cs"/>
              </a:rPr>
              <a:t>负责人杰里尔</a:t>
            </a:r>
            <a:r>
              <a:rPr lang="en-US" altLang="zh-CN" sz="1500" dirty="0">
                <a:solidFill>
                  <a:schemeClr val="tx1"/>
                </a:solidFill>
                <a:cs typeface="+mn-cs"/>
              </a:rPr>
              <a:t>.</a:t>
            </a:r>
            <a:r>
              <a:rPr lang="zh-CN" altLang="en-US" sz="1500" dirty="0">
                <a:solidFill>
                  <a:schemeClr val="tx1"/>
                </a:solidFill>
                <a:cs typeface="+mn-cs"/>
              </a:rPr>
              <a:t>哈达德   纳撒尼尔</a:t>
            </a:r>
            <a:r>
              <a:rPr lang="en-US" altLang="zh-CN" sz="1500" dirty="0">
                <a:solidFill>
                  <a:schemeClr val="tx1"/>
                </a:solidFill>
                <a:cs typeface="+mn-cs"/>
              </a:rPr>
              <a:t>.</a:t>
            </a:r>
            <a:r>
              <a:rPr lang="zh-CN" altLang="en-US" sz="1500" dirty="0">
                <a:solidFill>
                  <a:schemeClr val="tx1"/>
                </a:solidFill>
                <a:cs typeface="+mn-cs"/>
              </a:rPr>
              <a:t>罗切斯特  </a:t>
            </a:r>
            <a:r>
              <a:rPr lang="en-US" altLang="zh-CN" sz="1500" dirty="0">
                <a:solidFill>
                  <a:schemeClr val="tx1"/>
                </a:solidFill>
                <a:cs typeface="+mn-cs"/>
              </a:rPr>
              <a:t>IEEE</a:t>
            </a:r>
            <a:r>
              <a:rPr lang="zh-CN" altLang="en-US" sz="1500" dirty="0">
                <a:solidFill>
                  <a:schemeClr val="tx1"/>
                </a:solidFill>
                <a:cs typeface="+mn-cs"/>
              </a:rPr>
              <a:t>先驱奖</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60</a:t>
            </a:fld>
            <a:r>
              <a:rPr lang="en-US" altLang="zh-CN" sz="1400" dirty="0" smtClean="0">
                <a:solidFill>
                  <a:srgbClr val="0D7157"/>
                </a:solidFill>
              </a:rPr>
              <a:t>- </a:t>
            </a:r>
            <a:endParaRPr lang="en-US" altLang="zh-CN" sz="1400" dirty="0">
              <a:solidFill>
                <a:srgbClr val="0D7157"/>
              </a:solidFill>
            </a:endParaRPr>
          </a:p>
        </p:txBody>
      </p:sp>
      <p:pic>
        <p:nvPicPr>
          <p:cNvPr id="5" name="图片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13189" y="4908939"/>
            <a:ext cx="1199171" cy="12021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1219">
                                            <p:txEl>
                                              <p:pRg st="0" end="0"/>
                                            </p:txEl>
                                          </p:spTgt>
                                        </p:tgtEl>
                                        <p:attrNameLst>
                                          <p:attrName>style.visibility</p:attrName>
                                        </p:attrNameLst>
                                      </p:cBhvr>
                                      <p:to>
                                        <p:strVal val="visible"/>
                                      </p:to>
                                    </p:set>
                                    <p:anim calcmode="lin" valueType="num">
                                      <p:cBhvr additive="base">
                                        <p:cTn id="7" dur="500" fill="hold"/>
                                        <p:tgtEl>
                                          <p:spTgt spid="5212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212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21219">
                                            <p:txEl>
                                              <p:pRg st="1" end="1"/>
                                            </p:txEl>
                                          </p:spTgt>
                                        </p:tgtEl>
                                        <p:attrNameLst>
                                          <p:attrName>style.visibility</p:attrName>
                                        </p:attrNameLst>
                                      </p:cBhvr>
                                      <p:to>
                                        <p:strVal val="visible"/>
                                      </p:to>
                                    </p:set>
                                    <p:anim calcmode="lin" valueType="num">
                                      <p:cBhvr additive="base">
                                        <p:cTn id="13" dur="500" fill="hold"/>
                                        <p:tgtEl>
                                          <p:spTgt spid="5212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212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21219">
                                            <p:txEl>
                                              <p:pRg st="2" end="2"/>
                                            </p:txEl>
                                          </p:spTgt>
                                        </p:tgtEl>
                                        <p:attrNameLst>
                                          <p:attrName>style.visibility</p:attrName>
                                        </p:attrNameLst>
                                      </p:cBhvr>
                                      <p:to>
                                        <p:strVal val="visible"/>
                                      </p:to>
                                    </p:set>
                                    <p:anim calcmode="lin" valueType="num">
                                      <p:cBhvr additive="base">
                                        <p:cTn id="19" dur="500" fill="hold"/>
                                        <p:tgtEl>
                                          <p:spTgt spid="5212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212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21219">
                                            <p:txEl>
                                              <p:pRg st="3" end="3"/>
                                            </p:txEl>
                                          </p:spTgt>
                                        </p:tgtEl>
                                        <p:attrNameLst>
                                          <p:attrName>style.visibility</p:attrName>
                                        </p:attrNameLst>
                                      </p:cBhvr>
                                      <p:to>
                                        <p:strVal val="visible"/>
                                      </p:to>
                                    </p:set>
                                    <p:anim calcmode="lin" valueType="num">
                                      <p:cBhvr additive="base">
                                        <p:cTn id="25" dur="500" fill="hold"/>
                                        <p:tgtEl>
                                          <p:spTgt spid="52121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212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21219">
                                            <p:txEl>
                                              <p:pRg st="4" end="4"/>
                                            </p:txEl>
                                          </p:spTgt>
                                        </p:tgtEl>
                                        <p:attrNameLst>
                                          <p:attrName>style.visibility</p:attrName>
                                        </p:attrNameLst>
                                      </p:cBhvr>
                                      <p:to>
                                        <p:strVal val="visible"/>
                                      </p:to>
                                    </p:set>
                                    <p:anim calcmode="lin" valueType="num">
                                      <p:cBhvr additive="base">
                                        <p:cTn id="31" dur="500" fill="hold"/>
                                        <p:tgtEl>
                                          <p:spTgt spid="52121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21219">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21219">
                                            <p:txEl>
                                              <p:pRg st="5" end="5"/>
                                            </p:txEl>
                                          </p:spTgt>
                                        </p:tgtEl>
                                        <p:attrNameLst>
                                          <p:attrName>style.visibility</p:attrName>
                                        </p:attrNameLst>
                                      </p:cBhvr>
                                      <p:to>
                                        <p:strVal val="visible"/>
                                      </p:to>
                                    </p:set>
                                    <p:anim calcmode="lin" valueType="num">
                                      <p:cBhvr additive="base">
                                        <p:cTn id="35" dur="500" fill="hold"/>
                                        <p:tgtEl>
                                          <p:spTgt spid="521219">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21219">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21219">
                                            <p:txEl>
                                              <p:pRg st="6" end="6"/>
                                            </p:txEl>
                                          </p:spTgt>
                                        </p:tgtEl>
                                        <p:attrNameLst>
                                          <p:attrName>style.visibility</p:attrName>
                                        </p:attrNameLst>
                                      </p:cBhvr>
                                      <p:to>
                                        <p:strVal val="visible"/>
                                      </p:to>
                                    </p:set>
                                    <p:anim calcmode="lin" valueType="num">
                                      <p:cBhvr additive="base">
                                        <p:cTn id="39" dur="500" fill="hold"/>
                                        <p:tgtEl>
                                          <p:spTgt spid="521219">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2121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ppt_x"/>
                                          </p:val>
                                        </p:tav>
                                        <p:tav tm="100000">
                                          <p:val>
                                            <p:strVal val="#ppt_x"/>
                                          </p:val>
                                        </p:tav>
                                      </p:tavLst>
                                    </p:anim>
                                    <p:anim calcmode="lin" valueType="num">
                                      <p:cBhvr additive="base">
                                        <p:cTn id="4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19"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p:txBody>
          <a:bodyPr/>
          <a:lstStyle/>
          <a:p>
            <a:pPr eaLnBrk="1" hangingPunct="1"/>
            <a:r>
              <a:rPr lang="zh-CN" altLang="en-US" smtClean="0"/>
              <a:t>存储器的出现</a:t>
            </a:r>
          </a:p>
        </p:txBody>
      </p:sp>
      <p:sp>
        <p:nvSpPr>
          <p:cNvPr id="67588" name="Rectangle 3"/>
          <p:cNvSpPr>
            <a:spLocks noGrp="1" noChangeArrowheads="1"/>
          </p:cNvSpPr>
          <p:nvPr>
            <p:ph idx="1"/>
          </p:nvPr>
        </p:nvSpPr>
        <p:spPr/>
        <p:txBody>
          <a:bodyPr/>
          <a:lstStyle/>
          <a:p>
            <a:pPr eaLnBrk="1" hangingPunct="1"/>
            <a:r>
              <a:rPr lang="en-US" altLang="zh-CN" dirty="0" smtClean="0"/>
              <a:t>1951</a:t>
            </a:r>
            <a:r>
              <a:rPr lang="zh-CN" altLang="en-US" dirty="0" smtClean="0"/>
              <a:t>年，中国移民王安发明了磁芯存储器，</a:t>
            </a:r>
            <a:r>
              <a:rPr lang="en-US" altLang="zh-CN" dirty="0" smtClean="0"/>
              <a:t>IBM</a:t>
            </a:r>
            <a:r>
              <a:rPr lang="zh-CN" altLang="en-US" dirty="0" smtClean="0"/>
              <a:t>于</a:t>
            </a:r>
            <a:r>
              <a:rPr lang="en-US" altLang="zh-CN" dirty="0" smtClean="0"/>
              <a:t>1956</a:t>
            </a:r>
            <a:r>
              <a:rPr lang="zh-CN" altLang="en-US" dirty="0" smtClean="0"/>
              <a:t>年购买了这项技术专利。</a:t>
            </a:r>
          </a:p>
        </p:txBody>
      </p:sp>
      <p:grpSp>
        <p:nvGrpSpPr>
          <p:cNvPr id="2" name="Group 4"/>
          <p:cNvGrpSpPr>
            <a:grpSpLocks/>
          </p:cNvGrpSpPr>
          <p:nvPr/>
        </p:nvGrpSpPr>
        <p:grpSpPr bwMode="auto">
          <a:xfrm>
            <a:off x="1043608" y="2492896"/>
            <a:ext cx="3328988" cy="2971800"/>
            <a:chOff x="975" y="1968"/>
            <a:chExt cx="2097" cy="1872"/>
          </a:xfrm>
        </p:grpSpPr>
        <p:sp>
          <p:nvSpPr>
            <p:cNvPr id="67594" name="Rectangle 5"/>
            <p:cNvSpPr>
              <a:spLocks noChangeArrowheads="1"/>
            </p:cNvSpPr>
            <p:nvPr/>
          </p:nvSpPr>
          <p:spPr bwMode="auto">
            <a:xfrm>
              <a:off x="1056" y="2016"/>
              <a:ext cx="2016" cy="1824"/>
            </a:xfrm>
            <a:prstGeom prst="rect">
              <a:avLst/>
            </a:prstGeom>
            <a:solidFill>
              <a:srgbClr val="969696"/>
            </a:solidFill>
            <a:ln w="9525">
              <a:noFill/>
              <a:miter lim="800000"/>
              <a:headEnd/>
              <a:tailEnd/>
            </a:ln>
          </p:spPr>
          <p:txBody>
            <a:bodyPr wrap="none" anchor="ctr"/>
            <a:lstStyle/>
            <a:p>
              <a:endParaRPr lang="zh-CN" altLang="en-US"/>
            </a:p>
          </p:txBody>
        </p:sp>
        <p:pic>
          <p:nvPicPr>
            <p:cNvPr id="67595" name="Picture 6" descr="2-16"/>
            <p:cNvPicPr>
              <a:picLocks noChangeAspect="1" noChangeArrowheads="1"/>
            </p:cNvPicPr>
            <p:nvPr/>
          </p:nvPicPr>
          <p:blipFill>
            <a:blip r:embed="rId3" cstate="print"/>
            <a:srcRect/>
            <a:stretch>
              <a:fillRect/>
            </a:stretch>
          </p:blipFill>
          <p:spPr bwMode="auto">
            <a:xfrm>
              <a:off x="975" y="1968"/>
              <a:ext cx="2041" cy="1793"/>
            </a:xfrm>
            <a:prstGeom prst="rect">
              <a:avLst/>
            </a:prstGeom>
            <a:solidFill>
              <a:schemeClr val="bg1"/>
            </a:solidFill>
            <a:ln w="25400">
              <a:noFill/>
              <a:miter lim="800000"/>
              <a:headEnd/>
              <a:tailEnd/>
            </a:ln>
          </p:spPr>
        </p:pic>
      </p:grpSp>
      <p:grpSp>
        <p:nvGrpSpPr>
          <p:cNvPr id="3" name="Group 7"/>
          <p:cNvGrpSpPr>
            <a:grpSpLocks/>
          </p:cNvGrpSpPr>
          <p:nvPr/>
        </p:nvGrpSpPr>
        <p:grpSpPr bwMode="auto">
          <a:xfrm>
            <a:off x="5436096" y="2564904"/>
            <a:ext cx="2209800" cy="2886075"/>
            <a:chOff x="3600" y="1974"/>
            <a:chExt cx="1392" cy="1818"/>
          </a:xfrm>
        </p:grpSpPr>
        <p:sp>
          <p:nvSpPr>
            <p:cNvPr id="67592" name="Rectangle 8"/>
            <p:cNvSpPr>
              <a:spLocks noChangeArrowheads="1"/>
            </p:cNvSpPr>
            <p:nvPr/>
          </p:nvSpPr>
          <p:spPr bwMode="auto">
            <a:xfrm>
              <a:off x="3648" y="2064"/>
              <a:ext cx="1344" cy="1728"/>
            </a:xfrm>
            <a:prstGeom prst="rect">
              <a:avLst/>
            </a:prstGeom>
            <a:solidFill>
              <a:srgbClr val="969696"/>
            </a:solidFill>
            <a:ln w="9525">
              <a:noFill/>
              <a:miter lim="800000"/>
              <a:headEnd/>
              <a:tailEnd/>
            </a:ln>
          </p:spPr>
          <p:txBody>
            <a:bodyPr wrap="none" anchor="ctr"/>
            <a:lstStyle/>
            <a:p>
              <a:endParaRPr lang="zh-CN" altLang="en-US"/>
            </a:p>
          </p:txBody>
        </p:sp>
        <p:pic>
          <p:nvPicPr>
            <p:cNvPr id="67593" name="Picture 9" descr="wpe3.gif (39007 字节)"/>
            <p:cNvPicPr>
              <a:picLocks noChangeAspect="1" noChangeArrowheads="1"/>
            </p:cNvPicPr>
            <p:nvPr/>
          </p:nvPicPr>
          <p:blipFill>
            <a:blip r:embed="rId4" cstate="print"/>
            <a:srcRect/>
            <a:stretch>
              <a:fillRect/>
            </a:stretch>
          </p:blipFill>
          <p:spPr bwMode="auto">
            <a:xfrm>
              <a:off x="3600" y="1974"/>
              <a:ext cx="1351" cy="1770"/>
            </a:xfrm>
            <a:prstGeom prst="rect">
              <a:avLst/>
            </a:prstGeom>
            <a:solidFill>
              <a:schemeClr val="bg1"/>
            </a:solidFill>
            <a:ln w="25400">
              <a:noFill/>
              <a:miter lim="800000"/>
              <a:headEnd/>
              <a:tailEnd/>
            </a:ln>
          </p:spPr>
        </p:pic>
      </p:grpSp>
      <p:sp>
        <p:nvSpPr>
          <p:cNvPr id="11"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61</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p:txBody>
          <a:bodyPr/>
          <a:lstStyle/>
          <a:p>
            <a:pPr eaLnBrk="1" hangingPunct="1"/>
            <a:r>
              <a:rPr lang="zh-CN" altLang="en-US" smtClean="0"/>
              <a:t>比尔</a:t>
            </a:r>
            <a:r>
              <a:rPr lang="en-US" altLang="zh-CN" smtClean="0">
                <a:latin typeface="Arial" charset="0"/>
              </a:rPr>
              <a:t>·</a:t>
            </a:r>
            <a:r>
              <a:rPr lang="zh-CN" altLang="en-US" smtClean="0"/>
              <a:t>盖茨曾说过</a:t>
            </a:r>
          </a:p>
        </p:txBody>
      </p:sp>
      <p:sp>
        <p:nvSpPr>
          <p:cNvPr id="68612" name="Rectangle 3"/>
          <p:cNvSpPr>
            <a:spLocks noGrp="1" noChangeArrowheads="1"/>
          </p:cNvSpPr>
          <p:nvPr>
            <p:ph idx="1"/>
          </p:nvPr>
        </p:nvSpPr>
        <p:spPr>
          <a:xfrm>
            <a:off x="566738" y="1008112"/>
            <a:ext cx="7891462" cy="3429000"/>
          </a:xfrm>
        </p:spPr>
        <p:txBody>
          <a:bodyPr/>
          <a:lstStyle/>
          <a:p>
            <a:pPr eaLnBrk="1" hangingPunct="1"/>
            <a:r>
              <a:rPr lang="zh-CN" altLang="en-US" dirty="0" smtClean="0"/>
              <a:t>如果在</a:t>
            </a:r>
            <a:r>
              <a:rPr lang="en-US" altLang="zh-CN" dirty="0" smtClean="0"/>
              <a:t>80</a:t>
            </a:r>
            <a:r>
              <a:rPr lang="zh-CN" altLang="en-US" dirty="0" smtClean="0"/>
              <a:t>年代那位</a:t>
            </a:r>
            <a:r>
              <a:rPr lang="zh-CN" altLang="en-US" dirty="0" smtClean="0">
                <a:latin typeface="宋体" pitchFamily="2" charset="-122"/>
              </a:rPr>
              <a:t>“</a:t>
            </a:r>
            <a:r>
              <a:rPr lang="zh-CN" altLang="en-US" dirty="0" smtClean="0"/>
              <a:t>眼光远大的工程师</a:t>
            </a:r>
            <a:r>
              <a:rPr lang="zh-CN" altLang="en-US" dirty="0" smtClean="0">
                <a:latin typeface="宋体" pitchFamily="2" charset="-122"/>
              </a:rPr>
              <a:t>”</a:t>
            </a:r>
            <a:r>
              <a:rPr lang="zh-CN" altLang="en-US" dirty="0" smtClean="0"/>
              <a:t>没有贻误战机的话，今天可能就没有什么微软公司了。</a:t>
            </a:r>
            <a:r>
              <a:rPr lang="zh-CN" altLang="en-US" dirty="0" smtClean="0">
                <a:latin typeface="宋体" pitchFamily="2" charset="-122"/>
              </a:rPr>
              <a:t>“</a:t>
            </a:r>
            <a:r>
              <a:rPr lang="zh-CN" altLang="en-US" dirty="0" smtClean="0"/>
              <a:t>我可能就在某个地方成了一位数学家，或一位律师，而我少年时代在个人计算机方面的迷恋 只会成为我个人的某种遥远的回忆。</a:t>
            </a:r>
            <a:r>
              <a:rPr lang="zh-CN" altLang="en-US" dirty="0" smtClean="0">
                <a:latin typeface="宋体" pitchFamily="2" charset="-122"/>
              </a:rPr>
              <a:t>”</a:t>
            </a:r>
            <a:r>
              <a:rPr lang="zh-CN" altLang="en-US" dirty="0" smtClean="0"/>
              <a:t> </a:t>
            </a:r>
          </a:p>
        </p:txBody>
      </p:sp>
      <p:sp>
        <p:nvSpPr>
          <p:cNvPr id="5"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62</a:t>
            </a:fld>
            <a:r>
              <a:rPr lang="en-US" altLang="zh-CN" sz="1400" dirty="0" smtClean="0">
                <a:solidFill>
                  <a:srgbClr val="0D7157"/>
                </a:solidFill>
              </a:rPr>
              <a:t>- </a:t>
            </a:r>
            <a:endParaRPr lang="en-US" altLang="zh-CN" sz="1400" dirty="0">
              <a:solidFill>
                <a:srgbClr val="0D7157"/>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6359" y="2975007"/>
            <a:ext cx="3118599" cy="3174734"/>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3933056"/>
            <a:ext cx="3451075" cy="1872208"/>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p:txBody>
          <a:bodyPr/>
          <a:lstStyle/>
          <a:p>
            <a:pPr eaLnBrk="1" hangingPunct="1"/>
            <a:r>
              <a:rPr lang="zh-CN" altLang="en-US" dirty="0" smtClean="0"/>
              <a:t>高级语言的出现</a:t>
            </a:r>
          </a:p>
        </p:txBody>
      </p:sp>
      <p:sp>
        <p:nvSpPr>
          <p:cNvPr id="69636" name="Rectangle 3"/>
          <p:cNvSpPr>
            <a:spLocks noGrp="1" noChangeArrowheads="1"/>
          </p:cNvSpPr>
          <p:nvPr>
            <p:ph idx="1"/>
          </p:nvPr>
        </p:nvSpPr>
        <p:spPr/>
        <p:txBody>
          <a:bodyPr/>
          <a:lstStyle/>
          <a:p>
            <a:pPr eaLnBrk="1" hangingPunct="1"/>
            <a:r>
              <a:rPr lang="en-US" altLang="zh-CN" dirty="0" smtClean="0"/>
              <a:t>1955</a:t>
            </a:r>
            <a:r>
              <a:rPr lang="zh-CN" altLang="en-US" dirty="0" smtClean="0"/>
              <a:t>年，</a:t>
            </a:r>
            <a:r>
              <a:rPr lang="en-US" altLang="zh-CN" dirty="0" smtClean="0"/>
              <a:t>IBM</a:t>
            </a:r>
            <a:r>
              <a:rPr lang="zh-CN" altLang="en-US" dirty="0" smtClean="0"/>
              <a:t>公司的巴克斯研制成功第一个高级程序语言</a:t>
            </a:r>
            <a:r>
              <a:rPr lang="en-US" altLang="zh-CN" dirty="0" smtClean="0"/>
              <a:t>FORTRAN</a:t>
            </a:r>
            <a:r>
              <a:rPr lang="zh-CN" altLang="en-US" dirty="0" smtClean="0"/>
              <a:t>，它被广泛用于科学计算。</a:t>
            </a:r>
          </a:p>
        </p:txBody>
      </p:sp>
      <p:pic>
        <p:nvPicPr>
          <p:cNvPr id="524292" name="Picture 4" descr="2-17"/>
          <p:cNvPicPr>
            <a:picLocks noChangeAspect="1" noChangeArrowheads="1"/>
          </p:cNvPicPr>
          <p:nvPr/>
        </p:nvPicPr>
        <p:blipFill>
          <a:blip r:embed="rId3" cstate="print"/>
          <a:srcRect/>
          <a:stretch>
            <a:fillRect/>
          </a:stretch>
        </p:blipFill>
        <p:spPr bwMode="auto">
          <a:xfrm>
            <a:off x="1238205" y="2132010"/>
            <a:ext cx="2104382" cy="2736528"/>
          </a:xfrm>
          <a:prstGeom prst="rect">
            <a:avLst/>
          </a:prstGeom>
          <a:noFill/>
          <a:ln w="25400">
            <a:solidFill>
              <a:srgbClr val="FF6600"/>
            </a:solidFill>
            <a:miter lim="800000"/>
            <a:headEnd/>
            <a:tailEnd/>
          </a:ln>
        </p:spPr>
      </p:pic>
      <p:pic>
        <p:nvPicPr>
          <p:cNvPr id="524293" name="Picture 5" descr="2-18"/>
          <p:cNvPicPr>
            <a:picLocks noChangeAspect="1" noChangeArrowheads="1"/>
          </p:cNvPicPr>
          <p:nvPr/>
        </p:nvPicPr>
        <p:blipFill>
          <a:blip r:embed="rId4" cstate="print"/>
          <a:srcRect/>
          <a:stretch>
            <a:fillRect/>
          </a:stretch>
        </p:blipFill>
        <p:spPr bwMode="auto">
          <a:xfrm>
            <a:off x="3998846" y="2132010"/>
            <a:ext cx="2526505" cy="2736528"/>
          </a:xfrm>
          <a:prstGeom prst="rect">
            <a:avLst/>
          </a:prstGeom>
          <a:noFill/>
          <a:ln w="25400">
            <a:solidFill>
              <a:srgbClr val="FF6600"/>
            </a:solidFill>
            <a:miter lim="800000"/>
            <a:headEnd/>
            <a:tailEnd/>
          </a:ln>
        </p:spPr>
      </p:pic>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63</a:t>
            </a:fld>
            <a:r>
              <a:rPr lang="en-US" altLang="zh-CN" sz="1400" dirty="0" smtClean="0">
                <a:solidFill>
                  <a:srgbClr val="0D7157"/>
                </a:solidFill>
              </a:rPr>
              <a:t>- </a:t>
            </a:r>
            <a:endParaRPr lang="en-US" altLang="zh-CN" sz="1400" dirty="0">
              <a:solidFill>
                <a:srgbClr val="0D7157"/>
              </a:solidFill>
            </a:endParaRPr>
          </a:p>
        </p:txBody>
      </p:sp>
      <p:pic>
        <p:nvPicPr>
          <p:cNvPr id="2" name="图片 1"/>
          <p:cNvPicPr>
            <a:picLocks noChangeAspect="1"/>
          </p:cNvPicPr>
          <p:nvPr/>
        </p:nvPicPr>
        <p:blipFill>
          <a:blip r:embed="rId5"/>
          <a:stretch>
            <a:fillRect/>
          </a:stretch>
        </p:blipFill>
        <p:spPr>
          <a:xfrm>
            <a:off x="0" y="5118882"/>
            <a:ext cx="9144000" cy="1761407"/>
          </a:xfrm>
          <a:prstGeom prst="rect">
            <a:avLst/>
          </a:prstGeom>
        </p:spPr>
      </p:pic>
      <p:pic>
        <p:nvPicPr>
          <p:cNvPr id="8" name="图片 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84687" y="3762834"/>
            <a:ext cx="991161" cy="993597"/>
          </a:xfrm>
          <a:prstGeom prst="rect">
            <a:avLst/>
          </a:prstGeom>
        </p:spPr>
      </p:pic>
      <p:pic>
        <p:nvPicPr>
          <p:cNvPr id="9" name="图片 8"/>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05094" y="2348880"/>
            <a:ext cx="1326499" cy="9000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24292"/>
                                        </p:tgtEl>
                                        <p:attrNameLst>
                                          <p:attrName>style.visibility</p:attrName>
                                        </p:attrNameLst>
                                      </p:cBhvr>
                                      <p:to>
                                        <p:strVal val="visible"/>
                                      </p:to>
                                    </p:set>
                                    <p:anim calcmode="lin" valueType="num">
                                      <p:cBhvr additive="base">
                                        <p:cTn id="7" dur="500" fill="hold"/>
                                        <p:tgtEl>
                                          <p:spTgt spid="524292"/>
                                        </p:tgtEl>
                                        <p:attrNameLst>
                                          <p:attrName>ppt_x</p:attrName>
                                        </p:attrNameLst>
                                      </p:cBhvr>
                                      <p:tavLst>
                                        <p:tav tm="0">
                                          <p:val>
                                            <p:strVal val="#ppt_x"/>
                                          </p:val>
                                        </p:tav>
                                        <p:tav tm="100000">
                                          <p:val>
                                            <p:strVal val="#ppt_x"/>
                                          </p:val>
                                        </p:tav>
                                      </p:tavLst>
                                    </p:anim>
                                    <p:anim calcmode="lin" valueType="num">
                                      <p:cBhvr additive="base">
                                        <p:cTn id="8" dur="500" fill="hold"/>
                                        <p:tgtEl>
                                          <p:spTgt spid="52429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24293"/>
                                        </p:tgtEl>
                                        <p:attrNameLst>
                                          <p:attrName>style.visibility</p:attrName>
                                        </p:attrNameLst>
                                      </p:cBhvr>
                                      <p:to>
                                        <p:strVal val="visible"/>
                                      </p:to>
                                    </p:set>
                                    <p:anim calcmode="lin" valueType="num">
                                      <p:cBhvr additive="base">
                                        <p:cTn id="11" dur="500" fill="hold"/>
                                        <p:tgtEl>
                                          <p:spTgt spid="524293"/>
                                        </p:tgtEl>
                                        <p:attrNameLst>
                                          <p:attrName>ppt_x</p:attrName>
                                        </p:attrNameLst>
                                      </p:cBhvr>
                                      <p:tavLst>
                                        <p:tav tm="0">
                                          <p:val>
                                            <p:strVal val="#ppt_x"/>
                                          </p:val>
                                        </p:tav>
                                        <p:tav tm="100000">
                                          <p:val>
                                            <p:strVal val="#ppt_x"/>
                                          </p:val>
                                        </p:tav>
                                      </p:tavLst>
                                    </p:anim>
                                    <p:anim calcmode="lin" valueType="num">
                                      <p:cBhvr additive="base">
                                        <p:cTn id="12" dur="500" fill="hold"/>
                                        <p:tgtEl>
                                          <p:spTgt spid="52429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ChangeArrowheads="1"/>
          </p:cNvSpPr>
          <p:nvPr>
            <p:ph type="title"/>
          </p:nvPr>
        </p:nvSpPr>
        <p:spPr/>
        <p:txBody>
          <a:bodyPr/>
          <a:lstStyle/>
          <a:p>
            <a:pPr eaLnBrk="1" hangingPunct="1"/>
            <a:r>
              <a:rPr lang="en-US" altLang="zh-CN" dirty="0" smtClean="0"/>
              <a:t>1959-1964 </a:t>
            </a:r>
            <a:r>
              <a:rPr lang="zh-CN" altLang="en-US" dirty="0" smtClean="0"/>
              <a:t>晶体管造就第二代计算机</a:t>
            </a:r>
          </a:p>
        </p:txBody>
      </p:sp>
      <p:sp>
        <p:nvSpPr>
          <p:cNvPr id="70660" name="Rectangle 3"/>
          <p:cNvSpPr>
            <a:spLocks noGrp="1" noChangeArrowheads="1"/>
          </p:cNvSpPr>
          <p:nvPr>
            <p:ph idx="1"/>
          </p:nvPr>
        </p:nvSpPr>
        <p:spPr>
          <a:xfrm>
            <a:off x="479425" y="980728"/>
            <a:ext cx="8131175" cy="4530725"/>
          </a:xfrm>
        </p:spPr>
        <p:txBody>
          <a:bodyPr/>
          <a:lstStyle/>
          <a:p>
            <a:pPr eaLnBrk="1" hangingPunct="1"/>
            <a:r>
              <a:rPr lang="en-US" altLang="zh-CN" dirty="0" smtClean="0">
                <a:latin typeface="华文新魏" pitchFamily="2" charset="-122"/>
              </a:rPr>
              <a:t>1947</a:t>
            </a:r>
            <a:r>
              <a:rPr lang="zh-CN" altLang="en-US" dirty="0" smtClean="0">
                <a:latin typeface="华文新魏" pitchFamily="2" charset="-122"/>
              </a:rPr>
              <a:t>年，贝尔实验室肖克莱、巴丁、布拉顿发明点触型晶体管；</a:t>
            </a:r>
            <a:r>
              <a:rPr lang="en-US" altLang="zh-CN" dirty="0" smtClean="0">
                <a:latin typeface="华文新魏" pitchFamily="2" charset="-122"/>
              </a:rPr>
              <a:t>1950</a:t>
            </a:r>
            <a:r>
              <a:rPr lang="zh-CN" altLang="en-US" dirty="0" smtClean="0">
                <a:latin typeface="华文新魏" pitchFamily="2" charset="-122"/>
              </a:rPr>
              <a:t>年又发明了面结型晶体管。</a:t>
            </a:r>
          </a:p>
          <a:p>
            <a:pPr eaLnBrk="1" hangingPunct="1"/>
            <a:r>
              <a:rPr lang="zh-CN" altLang="en-US" dirty="0" smtClean="0">
                <a:latin typeface="华文新魏" pitchFamily="2" charset="-122"/>
              </a:rPr>
              <a:t>晶体管体积小、重量轻、寿命长、发热少、功耗低，电子线路结构大大改观，运算速度大幅提高。</a:t>
            </a:r>
          </a:p>
          <a:p>
            <a:pPr eaLnBrk="1" hangingPunct="1"/>
            <a:r>
              <a:rPr lang="zh-CN" altLang="en-US" dirty="0" smtClean="0">
                <a:latin typeface="华文新魏" pitchFamily="2" charset="-122"/>
              </a:rPr>
              <a:t>肖克莱（左）、巴丁（中）、布拉顿（右）于</a:t>
            </a:r>
            <a:r>
              <a:rPr lang="en-US" altLang="zh-CN" dirty="0" smtClean="0">
                <a:latin typeface="华文新魏" pitchFamily="2" charset="-122"/>
              </a:rPr>
              <a:t>1956</a:t>
            </a:r>
            <a:r>
              <a:rPr lang="zh-CN" altLang="en-US" dirty="0" smtClean="0">
                <a:latin typeface="华文新魏" pitchFamily="2" charset="-122"/>
              </a:rPr>
              <a:t>年共同获得诺贝尔物理学奖。</a:t>
            </a:r>
          </a:p>
        </p:txBody>
      </p:sp>
      <p:pic>
        <p:nvPicPr>
          <p:cNvPr id="70661" name="Picture 4" descr="2-21"/>
          <p:cNvPicPr>
            <a:picLocks noChangeAspect="1" noChangeArrowheads="1"/>
          </p:cNvPicPr>
          <p:nvPr/>
        </p:nvPicPr>
        <p:blipFill>
          <a:blip r:embed="rId3" cstate="print"/>
          <a:srcRect/>
          <a:stretch>
            <a:fillRect/>
          </a:stretch>
        </p:blipFill>
        <p:spPr bwMode="auto">
          <a:xfrm>
            <a:off x="3491880" y="4025390"/>
            <a:ext cx="3240088" cy="1522413"/>
          </a:xfrm>
          <a:prstGeom prst="rect">
            <a:avLst/>
          </a:prstGeom>
          <a:noFill/>
          <a:ln w="25400">
            <a:solidFill>
              <a:srgbClr val="FF6600"/>
            </a:solidFill>
            <a:miter lim="800000"/>
            <a:headEnd/>
            <a:tailEnd/>
          </a:ln>
        </p:spPr>
      </p:pic>
      <p:grpSp>
        <p:nvGrpSpPr>
          <p:cNvPr id="2" name="Group 5"/>
          <p:cNvGrpSpPr>
            <a:grpSpLocks/>
          </p:cNvGrpSpPr>
          <p:nvPr/>
        </p:nvGrpSpPr>
        <p:grpSpPr bwMode="auto">
          <a:xfrm>
            <a:off x="827584" y="4156855"/>
            <a:ext cx="2058988" cy="1295400"/>
            <a:chOff x="576" y="3024"/>
            <a:chExt cx="1297" cy="816"/>
          </a:xfrm>
        </p:grpSpPr>
        <p:pic>
          <p:nvPicPr>
            <p:cNvPr id="70663" name="Picture 6"/>
            <p:cNvPicPr>
              <a:picLocks noChangeAspect="1" noChangeArrowheads="1"/>
            </p:cNvPicPr>
            <p:nvPr/>
          </p:nvPicPr>
          <p:blipFill>
            <a:blip r:embed="rId4" cstate="print"/>
            <a:srcRect/>
            <a:stretch>
              <a:fillRect/>
            </a:stretch>
          </p:blipFill>
          <p:spPr bwMode="auto">
            <a:xfrm>
              <a:off x="576" y="3024"/>
              <a:ext cx="447" cy="816"/>
            </a:xfrm>
            <a:prstGeom prst="rect">
              <a:avLst/>
            </a:prstGeom>
            <a:noFill/>
            <a:ln w="9525">
              <a:noFill/>
              <a:miter lim="800000"/>
              <a:headEnd/>
              <a:tailEnd/>
            </a:ln>
          </p:spPr>
        </p:pic>
        <p:pic>
          <p:nvPicPr>
            <p:cNvPr id="70664" name="Picture 7"/>
            <p:cNvPicPr>
              <a:picLocks noChangeAspect="1" noChangeArrowheads="1"/>
            </p:cNvPicPr>
            <p:nvPr/>
          </p:nvPicPr>
          <p:blipFill>
            <a:blip r:embed="rId5" cstate="print"/>
            <a:srcRect/>
            <a:stretch>
              <a:fillRect/>
            </a:stretch>
          </p:blipFill>
          <p:spPr bwMode="auto">
            <a:xfrm>
              <a:off x="1536" y="3072"/>
              <a:ext cx="337" cy="768"/>
            </a:xfrm>
            <a:prstGeom prst="rect">
              <a:avLst/>
            </a:prstGeom>
            <a:noFill/>
            <a:ln w="9525">
              <a:noFill/>
              <a:miter lim="800000"/>
              <a:headEnd/>
              <a:tailEnd/>
            </a:ln>
          </p:spPr>
        </p:pic>
        <p:sp>
          <p:nvSpPr>
            <p:cNvPr id="70665" name="Line 8"/>
            <p:cNvSpPr>
              <a:spLocks noChangeShapeType="1"/>
            </p:cNvSpPr>
            <p:nvPr/>
          </p:nvSpPr>
          <p:spPr bwMode="auto">
            <a:xfrm>
              <a:off x="1056" y="3360"/>
              <a:ext cx="432" cy="0"/>
            </a:xfrm>
            <a:prstGeom prst="line">
              <a:avLst/>
            </a:prstGeom>
            <a:noFill/>
            <a:ln w="57150">
              <a:solidFill>
                <a:schemeClr val="tx1"/>
              </a:solidFill>
              <a:round/>
              <a:headEnd/>
              <a:tailEnd type="triangle" w="med" len="med"/>
            </a:ln>
          </p:spPr>
          <p:txBody>
            <a:bodyPr/>
            <a:lstStyle/>
            <a:p>
              <a:endParaRPr lang="zh-CN" altLang="en-US"/>
            </a:p>
          </p:txBody>
        </p:sp>
      </p:grpSp>
      <p:sp>
        <p:nvSpPr>
          <p:cNvPr id="9"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64</a:t>
            </a:fld>
            <a:r>
              <a:rPr lang="en-US" altLang="zh-CN" sz="1400" dirty="0" smtClean="0">
                <a:solidFill>
                  <a:srgbClr val="0D7157"/>
                </a:solidFill>
              </a:rPr>
              <a:t>- </a:t>
            </a:r>
            <a:endParaRPr lang="en-US" altLang="zh-CN" sz="1400" dirty="0">
              <a:solidFill>
                <a:srgbClr val="0D7157"/>
              </a:solidFill>
            </a:endParaRPr>
          </a:p>
        </p:txBody>
      </p:sp>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94685" y="4025390"/>
            <a:ext cx="1522413" cy="1522413"/>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八叛逆</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9718" y="853549"/>
            <a:ext cx="8023634" cy="6009102"/>
          </a:xfrm>
        </p:spPr>
      </p:pic>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51415336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idx="1"/>
          </p:nvPr>
        </p:nvSpPr>
        <p:spPr>
          <a:xfrm>
            <a:off x="539552" y="1052736"/>
            <a:ext cx="8229600" cy="4530725"/>
          </a:xfrm>
        </p:spPr>
        <p:txBody>
          <a:bodyPr/>
          <a:lstStyle/>
          <a:p>
            <a:pPr eaLnBrk="1" hangingPunct="1"/>
            <a:r>
              <a:rPr lang="en-US" altLang="zh-CN" sz="2100" dirty="0" smtClean="0"/>
              <a:t>1955</a:t>
            </a:r>
            <a:r>
              <a:rPr lang="zh-CN" altLang="en-US" sz="2100" dirty="0" smtClean="0"/>
              <a:t>年，在美国原子能委员会的支持下，</a:t>
            </a:r>
            <a:r>
              <a:rPr lang="en-US" altLang="zh-CN" sz="2100" dirty="0" smtClean="0"/>
              <a:t>IBM</a:t>
            </a:r>
            <a:r>
              <a:rPr lang="zh-CN" altLang="en-US" sz="2100" dirty="0" smtClean="0"/>
              <a:t>和生产</a:t>
            </a:r>
            <a:r>
              <a:rPr lang="en-US" altLang="zh-CN" sz="2100" dirty="0" smtClean="0"/>
              <a:t>UNIVAC</a:t>
            </a:r>
            <a:r>
              <a:rPr lang="zh-CN" altLang="en-US" sz="2100" dirty="0" smtClean="0"/>
              <a:t>的兰德公司分别开始实施 </a:t>
            </a:r>
            <a:r>
              <a:rPr lang="en-US" altLang="zh-CN" sz="2100" dirty="0" smtClean="0"/>
              <a:t>Stretch</a:t>
            </a:r>
            <a:r>
              <a:rPr lang="zh-CN" altLang="en-US" sz="2100" dirty="0" smtClean="0"/>
              <a:t>计划和</a:t>
            </a:r>
            <a:r>
              <a:rPr lang="en-US" altLang="zh-CN" sz="2100" dirty="0" smtClean="0"/>
              <a:t>LARC</a:t>
            </a:r>
            <a:r>
              <a:rPr lang="zh-CN" altLang="en-US" sz="2100" dirty="0" smtClean="0"/>
              <a:t>计划，希望设计更快速的计算机。</a:t>
            </a:r>
          </a:p>
          <a:p>
            <a:pPr eaLnBrk="1" hangingPunct="1"/>
            <a:r>
              <a:rPr lang="zh-CN" altLang="en-US" sz="2100" dirty="0" smtClean="0"/>
              <a:t>美国贝尔实验室于</a:t>
            </a:r>
            <a:r>
              <a:rPr lang="en-US" altLang="zh-CN" sz="2100" dirty="0" smtClean="0"/>
              <a:t>1954</a:t>
            </a:r>
            <a:r>
              <a:rPr lang="zh-CN" altLang="en-US" sz="2100" dirty="0" smtClean="0"/>
              <a:t>年研制成功第一台使用晶体管的第二代计算机</a:t>
            </a:r>
            <a:r>
              <a:rPr lang="en-US" altLang="zh-CN" sz="2100" dirty="0" smtClean="0"/>
              <a:t>TRADIC</a:t>
            </a:r>
            <a:r>
              <a:rPr lang="zh-CN" altLang="en-US" sz="2100" dirty="0" smtClean="0"/>
              <a:t>。相比采用定点运算的第一代计算机，第二代计算机普遍增加了浮点运算，计算能力实现了一次飞跃。</a:t>
            </a:r>
          </a:p>
          <a:p>
            <a:pPr eaLnBrk="1" hangingPunct="1"/>
            <a:r>
              <a:rPr lang="en-US" altLang="zh-CN" sz="2100" dirty="0" smtClean="0"/>
              <a:t>IBM1958</a:t>
            </a:r>
            <a:r>
              <a:rPr lang="zh-CN" altLang="en-US" sz="2100" dirty="0" smtClean="0"/>
              <a:t>年制成的</a:t>
            </a:r>
            <a:r>
              <a:rPr lang="en-US" altLang="zh-CN" sz="2100" dirty="0" smtClean="0"/>
              <a:t>1401</a:t>
            </a:r>
            <a:r>
              <a:rPr lang="zh-CN" altLang="en-US" sz="2100" dirty="0" smtClean="0"/>
              <a:t>及后续的</a:t>
            </a:r>
            <a:r>
              <a:rPr lang="en-US" altLang="zh-CN" sz="2100" dirty="0" smtClean="0"/>
              <a:t>1410/1440</a:t>
            </a:r>
            <a:r>
              <a:rPr lang="zh-CN" altLang="en-US" sz="2100" dirty="0" smtClean="0"/>
              <a:t>系列计算机，是第二代计算机中的代表。</a:t>
            </a:r>
          </a:p>
          <a:p>
            <a:pPr eaLnBrk="1" hangingPunct="1"/>
            <a:endParaRPr lang="en-US" altLang="zh-CN" sz="2100" dirty="0" smtClean="0"/>
          </a:p>
        </p:txBody>
      </p:sp>
      <p:pic>
        <p:nvPicPr>
          <p:cNvPr id="71684" name="Picture 3" descr="2-24"/>
          <p:cNvPicPr>
            <a:picLocks noChangeAspect="1" noChangeArrowheads="1"/>
          </p:cNvPicPr>
          <p:nvPr/>
        </p:nvPicPr>
        <p:blipFill>
          <a:blip r:embed="rId3" cstate="print"/>
          <a:srcRect/>
          <a:stretch>
            <a:fillRect/>
          </a:stretch>
        </p:blipFill>
        <p:spPr bwMode="auto">
          <a:xfrm>
            <a:off x="5940152" y="4221088"/>
            <a:ext cx="2304256" cy="2166001"/>
          </a:xfrm>
          <a:prstGeom prst="rect">
            <a:avLst/>
          </a:prstGeom>
          <a:noFill/>
          <a:ln w="25400">
            <a:solidFill>
              <a:srgbClr val="FF6600"/>
            </a:solidFill>
            <a:miter lim="800000"/>
            <a:headEnd/>
            <a:tailEnd/>
          </a:ln>
        </p:spPr>
      </p:pic>
      <p:sp>
        <p:nvSpPr>
          <p:cNvPr id="5" name="Rectangle 2"/>
          <p:cNvSpPr>
            <a:spLocks noGrp="1" noChangeArrowheads="1"/>
          </p:cNvSpPr>
          <p:nvPr>
            <p:ph type="title"/>
          </p:nvPr>
        </p:nvSpPr>
        <p:spPr>
          <a:xfrm>
            <a:off x="457200" y="214313"/>
            <a:ext cx="8229600" cy="582612"/>
          </a:xfrm>
        </p:spPr>
        <p:txBody>
          <a:bodyPr/>
          <a:lstStyle/>
          <a:p>
            <a:pPr eaLnBrk="1" hangingPunct="1"/>
            <a:r>
              <a:rPr lang="en-US" altLang="zh-CN" dirty="0" smtClean="0"/>
              <a:t>1959-1964 </a:t>
            </a:r>
            <a:r>
              <a:rPr lang="zh-CN" altLang="en-US" dirty="0" smtClean="0"/>
              <a:t>晶体管造就第二代计算机</a:t>
            </a:r>
          </a:p>
        </p:txBody>
      </p:sp>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66</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idx="1"/>
          </p:nvPr>
        </p:nvSpPr>
        <p:spPr>
          <a:xfrm>
            <a:off x="533400" y="980728"/>
            <a:ext cx="8229600" cy="4530725"/>
          </a:xfrm>
        </p:spPr>
        <p:txBody>
          <a:bodyPr/>
          <a:lstStyle/>
          <a:p>
            <a:pPr eaLnBrk="1" hangingPunct="1">
              <a:lnSpc>
                <a:spcPct val="125000"/>
              </a:lnSpc>
            </a:pPr>
            <a:r>
              <a:rPr lang="zh-CN" altLang="en-US" dirty="0" smtClean="0"/>
              <a:t>计算机商务处理的开始</a:t>
            </a:r>
          </a:p>
          <a:p>
            <a:pPr eaLnBrk="1" hangingPunct="1">
              <a:lnSpc>
                <a:spcPct val="125000"/>
              </a:lnSpc>
            </a:pPr>
            <a:r>
              <a:rPr lang="zh-CN" altLang="en-US" dirty="0" smtClean="0"/>
              <a:t>第二代计算机除了大量用于科学计算，还逐渐被工商企业用来进行商务处理，高级语言</a:t>
            </a:r>
            <a:r>
              <a:rPr lang="en-US" altLang="zh-CN" dirty="0" smtClean="0"/>
              <a:t>FORTRAN</a:t>
            </a:r>
            <a:r>
              <a:rPr lang="zh-CN" altLang="en-US" dirty="0" smtClean="0"/>
              <a:t>和</a:t>
            </a:r>
            <a:r>
              <a:rPr lang="en-US" altLang="zh-CN" dirty="0" smtClean="0"/>
              <a:t>COBOL</a:t>
            </a:r>
            <a:r>
              <a:rPr lang="zh-CN" altLang="en-US" dirty="0" smtClean="0"/>
              <a:t>因此也得到了广泛应用。</a:t>
            </a:r>
          </a:p>
        </p:txBody>
      </p:sp>
      <p:sp>
        <p:nvSpPr>
          <p:cNvPr id="3" name="Rectangle 2"/>
          <p:cNvSpPr>
            <a:spLocks noGrp="1" noChangeArrowheads="1"/>
          </p:cNvSpPr>
          <p:nvPr>
            <p:ph type="title"/>
          </p:nvPr>
        </p:nvSpPr>
        <p:spPr>
          <a:xfrm>
            <a:off x="457200" y="214313"/>
            <a:ext cx="8229600" cy="582612"/>
          </a:xfrm>
        </p:spPr>
        <p:txBody>
          <a:bodyPr/>
          <a:lstStyle/>
          <a:p>
            <a:pPr eaLnBrk="1" hangingPunct="1"/>
            <a:r>
              <a:rPr lang="en-US" altLang="zh-CN" dirty="0" smtClean="0"/>
              <a:t>1959-1964 </a:t>
            </a:r>
            <a:r>
              <a:rPr lang="zh-CN" altLang="en-US" dirty="0" smtClean="0"/>
              <a:t>晶体管造就第二代计算机</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67</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type="title"/>
          </p:nvPr>
        </p:nvSpPr>
        <p:spPr/>
        <p:txBody>
          <a:bodyPr/>
          <a:lstStyle/>
          <a:p>
            <a:pPr eaLnBrk="1" hangingPunct="1"/>
            <a:r>
              <a:rPr lang="en-US" altLang="zh-CN" smtClean="0"/>
              <a:t>1964-1970  </a:t>
            </a:r>
            <a:r>
              <a:rPr lang="zh-CN" altLang="en-US" smtClean="0"/>
              <a:t>第三代计算机</a:t>
            </a:r>
          </a:p>
        </p:txBody>
      </p:sp>
      <p:sp>
        <p:nvSpPr>
          <p:cNvPr id="73732" name="Rectangle 3"/>
          <p:cNvSpPr>
            <a:spLocks noGrp="1" noChangeArrowheads="1"/>
          </p:cNvSpPr>
          <p:nvPr>
            <p:ph idx="1"/>
          </p:nvPr>
        </p:nvSpPr>
        <p:spPr>
          <a:xfrm>
            <a:off x="395536" y="980728"/>
            <a:ext cx="8352928" cy="5040312"/>
          </a:xfrm>
        </p:spPr>
        <p:txBody>
          <a:bodyPr/>
          <a:lstStyle/>
          <a:p>
            <a:pPr eaLnBrk="1" hangingPunct="1"/>
            <a:r>
              <a:rPr lang="en-US" altLang="zh-CN" dirty="0" smtClean="0"/>
              <a:t>1958</a:t>
            </a:r>
            <a:r>
              <a:rPr lang="zh-CN" altLang="en-US" dirty="0" smtClean="0"/>
              <a:t>年，美国物理学家基尔比和诺伊斯同时发明集成电路。</a:t>
            </a:r>
          </a:p>
          <a:p>
            <a:pPr eaLnBrk="1" hangingPunct="1"/>
            <a:r>
              <a:rPr lang="zh-CN" altLang="en-US" dirty="0" smtClean="0"/>
              <a:t>集成电路的出现使得计算机脱胎换骨     </a:t>
            </a:r>
            <a:endParaRPr lang="en-US" altLang="zh-CN" dirty="0" smtClean="0"/>
          </a:p>
          <a:p>
            <a:pPr eaLnBrk="1" hangingPunct="1"/>
            <a:r>
              <a:rPr lang="en-US" altLang="zh-CN" dirty="0" smtClean="0"/>
              <a:t>2000 Nobel Prize</a:t>
            </a:r>
            <a:endParaRPr lang="zh-CN" altLang="en-US" dirty="0" smtClean="0"/>
          </a:p>
        </p:txBody>
      </p:sp>
      <p:pic>
        <p:nvPicPr>
          <p:cNvPr id="528388" name="Picture 4" descr="2-26"/>
          <p:cNvPicPr>
            <a:picLocks noChangeAspect="1" noChangeArrowheads="1"/>
          </p:cNvPicPr>
          <p:nvPr/>
        </p:nvPicPr>
        <p:blipFill>
          <a:blip r:embed="rId3" cstate="print"/>
          <a:srcRect/>
          <a:stretch>
            <a:fillRect/>
          </a:stretch>
        </p:blipFill>
        <p:spPr bwMode="auto">
          <a:xfrm>
            <a:off x="1187624" y="2780928"/>
            <a:ext cx="2952750" cy="1978025"/>
          </a:xfrm>
          <a:prstGeom prst="rect">
            <a:avLst/>
          </a:prstGeom>
          <a:noFill/>
          <a:ln w="25400">
            <a:solidFill>
              <a:srgbClr val="993300"/>
            </a:solidFill>
            <a:miter lim="800000"/>
            <a:headEnd/>
            <a:tailEnd/>
          </a:ln>
        </p:spPr>
      </p:pic>
      <p:pic>
        <p:nvPicPr>
          <p:cNvPr id="528389" name="Picture 5" descr="2-27"/>
          <p:cNvPicPr>
            <a:picLocks noChangeAspect="1" noChangeArrowheads="1"/>
          </p:cNvPicPr>
          <p:nvPr/>
        </p:nvPicPr>
        <p:blipFill>
          <a:blip r:embed="rId4" cstate="print"/>
          <a:srcRect/>
          <a:stretch>
            <a:fillRect/>
          </a:stretch>
        </p:blipFill>
        <p:spPr bwMode="auto">
          <a:xfrm>
            <a:off x="4932040" y="2780928"/>
            <a:ext cx="2736850" cy="2009775"/>
          </a:xfrm>
          <a:prstGeom prst="rect">
            <a:avLst/>
          </a:prstGeom>
          <a:noFill/>
          <a:ln w="25400">
            <a:solidFill>
              <a:srgbClr val="993300"/>
            </a:solidFill>
            <a:miter lim="800000"/>
            <a:headEnd/>
            <a:tailEnd/>
          </a:ln>
        </p:spPr>
      </p:pic>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68</a:t>
            </a:fld>
            <a:r>
              <a:rPr lang="en-US" altLang="zh-CN" sz="1400" dirty="0" smtClean="0">
                <a:solidFill>
                  <a:srgbClr val="0D7157"/>
                </a:solidFill>
              </a:rPr>
              <a:t>- </a:t>
            </a:r>
            <a:endParaRPr lang="en-US" altLang="zh-CN" sz="1400" dirty="0">
              <a:solidFill>
                <a:srgbClr val="0D7157"/>
              </a:solidFill>
            </a:endParaRPr>
          </a:p>
        </p:txBody>
      </p:sp>
      <p:pic>
        <p:nvPicPr>
          <p:cNvPr id="7" name="图片 6"/>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72201" y="5022825"/>
            <a:ext cx="1440160" cy="1443699"/>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16016" y="5022825"/>
            <a:ext cx="1452612" cy="14526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28388"/>
                                        </p:tgtEl>
                                        <p:attrNameLst>
                                          <p:attrName>style.visibility</p:attrName>
                                        </p:attrNameLst>
                                      </p:cBhvr>
                                      <p:to>
                                        <p:strVal val="visible"/>
                                      </p:to>
                                    </p:set>
                                    <p:anim calcmode="lin" valueType="num">
                                      <p:cBhvr additive="base">
                                        <p:cTn id="7" dur="500" fill="hold"/>
                                        <p:tgtEl>
                                          <p:spTgt spid="528388"/>
                                        </p:tgtEl>
                                        <p:attrNameLst>
                                          <p:attrName>ppt_x</p:attrName>
                                        </p:attrNameLst>
                                      </p:cBhvr>
                                      <p:tavLst>
                                        <p:tav tm="0">
                                          <p:val>
                                            <p:strVal val="#ppt_x"/>
                                          </p:val>
                                        </p:tav>
                                        <p:tav tm="100000">
                                          <p:val>
                                            <p:strVal val="#ppt_x"/>
                                          </p:val>
                                        </p:tav>
                                      </p:tavLst>
                                    </p:anim>
                                    <p:anim calcmode="lin" valueType="num">
                                      <p:cBhvr additive="base">
                                        <p:cTn id="8" dur="500" fill="hold"/>
                                        <p:tgtEl>
                                          <p:spTgt spid="52838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28389"/>
                                        </p:tgtEl>
                                        <p:attrNameLst>
                                          <p:attrName>style.visibility</p:attrName>
                                        </p:attrNameLst>
                                      </p:cBhvr>
                                      <p:to>
                                        <p:strVal val="visible"/>
                                      </p:to>
                                    </p:set>
                                    <p:anim calcmode="lin" valueType="num">
                                      <p:cBhvr additive="base">
                                        <p:cTn id="11" dur="500" fill="hold"/>
                                        <p:tgtEl>
                                          <p:spTgt spid="528389"/>
                                        </p:tgtEl>
                                        <p:attrNameLst>
                                          <p:attrName>ppt_x</p:attrName>
                                        </p:attrNameLst>
                                      </p:cBhvr>
                                      <p:tavLst>
                                        <p:tav tm="0">
                                          <p:val>
                                            <p:strVal val="#ppt_x"/>
                                          </p:val>
                                        </p:tav>
                                        <p:tav tm="100000">
                                          <p:val>
                                            <p:strVal val="#ppt_x"/>
                                          </p:val>
                                        </p:tav>
                                      </p:tavLst>
                                    </p:anim>
                                    <p:anim calcmode="lin" valueType="num">
                                      <p:cBhvr additive="base">
                                        <p:cTn id="12" dur="500" fill="hold"/>
                                        <p:tgtEl>
                                          <p:spTgt spid="52838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p:txBody>
          <a:bodyPr/>
          <a:lstStyle/>
          <a:p>
            <a:pPr eaLnBrk="1" hangingPunct="1"/>
            <a:r>
              <a:rPr lang="zh-CN" altLang="en-US" smtClean="0"/>
              <a:t>世纪豪赌 </a:t>
            </a:r>
            <a:r>
              <a:rPr lang="en-US" altLang="zh-CN" smtClean="0"/>
              <a:t>IBM S/360</a:t>
            </a:r>
          </a:p>
        </p:txBody>
      </p:sp>
      <p:sp>
        <p:nvSpPr>
          <p:cNvPr id="74756" name="Rectangle 3"/>
          <p:cNvSpPr>
            <a:spLocks noGrp="1" noChangeArrowheads="1"/>
          </p:cNvSpPr>
          <p:nvPr>
            <p:ph idx="1"/>
          </p:nvPr>
        </p:nvSpPr>
        <p:spPr>
          <a:xfrm>
            <a:off x="533401" y="954243"/>
            <a:ext cx="5443876" cy="4530725"/>
          </a:xfrm>
        </p:spPr>
        <p:txBody>
          <a:bodyPr/>
          <a:lstStyle/>
          <a:p>
            <a:pPr eaLnBrk="1" hangingPunct="1"/>
            <a:r>
              <a:rPr lang="en-US" altLang="zh-CN" dirty="0" smtClean="0"/>
              <a:t>S/360</a:t>
            </a:r>
            <a:r>
              <a:rPr lang="zh-CN" altLang="en-US" dirty="0" smtClean="0"/>
              <a:t>极强的通用性适用于各方面的用户，它具有</a:t>
            </a:r>
            <a:r>
              <a:rPr lang="en-US" altLang="zh-CN" dirty="0" smtClean="0"/>
              <a:t>360</a:t>
            </a:r>
            <a:r>
              <a:rPr lang="zh-CN" altLang="en-US" dirty="0" smtClean="0"/>
              <a:t>度</a:t>
            </a:r>
            <a:r>
              <a:rPr lang="zh-CN" altLang="en-US" dirty="0" smtClean="0">
                <a:latin typeface="宋体" pitchFamily="2" charset="-122"/>
              </a:rPr>
              <a:t>”</a:t>
            </a:r>
            <a:r>
              <a:rPr lang="zh-CN" altLang="en-US" dirty="0" smtClean="0"/>
              <a:t>全方位的特点，因此得名。</a:t>
            </a:r>
          </a:p>
          <a:p>
            <a:pPr eaLnBrk="1" hangingPunct="1"/>
            <a:r>
              <a:rPr lang="en-US" altLang="zh-CN" dirty="0" smtClean="0"/>
              <a:t>IBM</a:t>
            </a:r>
            <a:r>
              <a:rPr lang="zh-CN" altLang="en-US" dirty="0" smtClean="0"/>
              <a:t>投入了</a:t>
            </a:r>
            <a:r>
              <a:rPr lang="en-US" altLang="zh-CN" dirty="0" smtClean="0"/>
              <a:t>50</a:t>
            </a:r>
            <a:r>
              <a:rPr lang="zh-CN" altLang="en-US" dirty="0" smtClean="0"/>
              <a:t>亿美元的研发费用，远远过制造原子弹的</a:t>
            </a:r>
            <a:r>
              <a:rPr lang="zh-CN" altLang="en-US" dirty="0" smtClean="0">
                <a:latin typeface="宋体" pitchFamily="2" charset="-122"/>
              </a:rPr>
              <a:t>“</a:t>
            </a:r>
            <a:r>
              <a:rPr lang="zh-CN" altLang="en-US" dirty="0" smtClean="0"/>
              <a:t>曼哈顿计划</a:t>
            </a:r>
            <a:r>
              <a:rPr lang="zh-CN" altLang="en-US" dirty="0" smtClean="0">
                <a:latin typeface="宋体" pitchFamily="2" charset="-122"/>
              </a:rPr>
              <a:t>”</a:t>
            </a:r>
            <a:r>
              <a:rPr lang="zh-CN" altLang="en-US" dirty="0" smtClean="0"/>
              <a:t>的</a:t>
            </a:r>
            <a:r>
              <a:rPr lang="en-US" altLang="zh-CN" dirty="0" smtClean="0"/>
              <a:t>20</a:t>
            </a:r>
            <a:r>
              <a:rPr lang="zh-CN" altLang="en-US" dirty="0" smtClean="0"/>
              <a:t>亿美元。</a:t>
            </a:r>
          </a:p>
          <a:p>
            <a:pPr eaLnBrk="1" hangingPunct="1"/>
            <a:endParaRPr lang="en-US" altLang="zh-CN" dirty="0" smtClean="0"/>
          </a:p>
        </p:txBody>
      </p:sp>
      <p:pic>
        <p:nvPicPr>
          <p:cNvPr id="74757" name="Picture 4" descr="2-28"/>
          <p:cNvPicPr>
            <a:picLocks noChangeAspect="1" noChangeArrowheads="1"/>
          </p:cNvPicPr>
          <p:nvPr/>
        </p:nvPicPr>
        <p:blipFill>
          <a:blip r:embed="rId3" cstate="print"/>
          <a:srcRect/>
          <a:stretch>
            <a:fillRect/>
          </a:stretch>
        </p:blipFill>
        <p:spPr bwMode="auto">
          <a:xfrm>
            <a:off x="5977277" y="1134044"/>
            <a:ext cx="2948603" cy="2109188"/>
          </a:xfrm>
          <a:prstGeom prst="rect">
            <a:avLst/>
          </a:prstGeom>
          <a:noFill/>
          <a:ln w="25400">
            <a:noFill/>
            <a:miter lim="800000"/>
            <a:headEnd/>
            <a:tailEnd/>
          </a:ln>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7684" y="3826375"/>
            <a:ext cx="1420660" cy="1783836"/>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432" y="3821634"/>
            <a:ext cx="1414951" cy="1768689"/>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594040" y="5673767"/>
            <a:ext cx="1286708" cy="369332"/>
          </a:xfrm>
          <a:prstGeom prst="rect">
            <a:avLst/>
          </a:prstGeom>
        </p:spPr>
        <p:txBody>
          <a:bodyPr wrap="square">
            <a:spAutoFit/>
          </a:bodyPr>
          <a:lstStyle/>
          <a:p>
            <a:r>
              <a:rPr lang="en-US" altLang="zh-CN" i="0" dirty="0" err="1" smtClean="0">
                <a:latin typeface="Agency FB" panose="020B0503020202020204" pitchFamily="34" charset="0"/>
              </a:rPr>
              <a:t>Robort</a:t>
            </a:r>
            <a:r>
              <a:rPr lang="en-US" altLang="zh-CN" i="0" dirty="0" smtClean="0">
                <a:latin typeface="Agency FB" panose="020B0503020202020204" pitchFamily="34" charset="0"/>
              </a:rPr>
              <a:t> Evans</a:t>
            </a:r>
            <a:endParaRPr lang="zh-CN" altLang="en-US" i="0" dirty="0">
              <a:latin typeface="Agency FB" panose="020B0503020202020204" pitchFamily="34" charset="0"/>
            </a:endParaRPr>
          </a:p>
        </p:txBody>
      </p:sp>
      <p:sp>
        <p:nvSpPr>
          <p:cNvPr id="9" name="矩形 8"/>
          <p:cNvSpPr/>
          <p:nvPr/>
        </p:nvSpPr>
        <p:spPr>
          <a:xfrm>
            <a:off x="3819035" y="5701761"/>
            <a:ext cx="1747185" cy="369332"/>
          </a:xfrm>
          <a:prstGeom prst="rect">
            <a:avLst/>
          </a:prstGeom>
        </p:spPr>
        <p:txBody>
          <a:bodyPr wrap="square">
            <a:spAutoFit/>
          </a:bodyPr>
          <a:lstStyle/>
          <a:p>
            <a:r>
              <a:rPr lang="en-US" altLang="zh-CN" i="0" dirty="0" smtClean="0">
                <a:latin typeface="Agency FB" panose="020B0503020202020204" pitchFamily="34" charset="0"/>
              </a:rPr>
              <a:t>Gene Myron Amdahl</a:t>
            </a:r>
            <a:endParaRPr lang="zh-CN" altLang="en-US" i="0" dirty="0">
              <a:latin typeface="Agency FB" panose="020B0503020202020204" pitchFamily="34" charset="0"/>
            </a:endParaRPr>
          </a:p>
        </p:txBody>
      </p:sp>
      <p:pic>
        <p:nvPicPr>
          <p:cNvPr id="6" name="图片 5"/>
          <p:cNvPicPr>
            <a:picLocks noChangeAspect="1"/>
          </p:cNvPicPr>
          <p:nvPr/>
        </p:nvPicPr>
        <p:blipFill>
          <a:blip r:embed="rId6"/>
          <a:stretch>
            <a:fillRect/>
          </a:stretch>
        </p:blipFill>
        <p:spPr>
          <a:xfrm>
            <a:off x="2383312" y="3815557"/>
            <a:ext cx="1435723" cy="1794654"/>
          </a:xfrm>
          <a:prstGeom prst="rect">
            <a:avLst/>
          </a:prstGeom>
          <a:ln>
            <a:noFill/>
          </a:ln>
          <a:effectLst>
            <a:outerShdw blurRad="292100" dist="139700" dir="2700000" algn="tl" rotWithShape="0">
              <a:srgbClr val="333333">
                <a:alpha val="65000"/>
              </a:srgbClr>
            </a:outerShdw>
          </a:effectLst>
        </p:spPr>
      </p:pic>
      <p:sp>
        <p:nvSpPr>
          <p:cNvPr id="11" name="矩形 10"/>
          <p:cNvSpPr/>
          <p:nvPr/>
        </p:nvSpPr>
        <p:spPr>
          <a:xfrm>
            <a:off x="2356432" y="5683178"/>
            <a:ext cx="1307835" cy="369332"/>
          </a:xfrm>
          <a:prstGeom prst="rect">
            <a:avLst/>
          </a:prstGeom>
        </p:spPr>
        <p:txBody>
          <a:bodyPr wrap="square">
            <a:spAutoFit/>
          </a:bodyPr>
          <a:lstStyle/>
          <a:p>
            <a:r>
              <a:rPr lang="en-US" altLang="zh-CN" i="0" dirty="0" err="1" smtClean="0">
                <a:latin typeface="Agency FB" panose="020B0503020202020204" pitchFamily="34" charset="0"/>
              </a:rPr>
              <a:t>F.P.Brooks,Jr</a:t>
            </a:r>
            <a:r>
              <a:rPr lang="en-US" altLang="zh-CN" i="0" dirty="0" smtClean="0">
                <a:latin typeface="Agency FB" panose="020B0503020202020204" pitchFamily="34" charset="0"/>
              </a:rPr>
              <a:t>.</a:t>
            </a:r>
            <a:endParaRPr lang="zh-CN" altLang="en-US" i="0" dirty="0">
              <a:latin typeface="Agency FB" panose="020B0503020202020204" pitchFamily="34" charset="0"/>
            </a:endParaRPr>
          </a:p>
        </p:txBody>
      </p:sp>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6993" y="3809731"/>
            <a:ext cx="1445044" cy="1806305"/>
          </a:xfrm>
          <a:prstGeom prst="rect">
            <a:avLst/>
          </a:prstGeom>
          <a:ln>
            <a:noFill/>
          </a:ln>
          <a:effectLst>
            <a:outerShdw blurRad="292100" dist="139700" dir="2700000" algn="tl" rotWithShape="0">
              <a:srgbClr val="333333">
                <a:alpha val="65000"/>
              </a:srgbClr>
            </a:outerShdw>
          </a:effectLst>
        </p:spPr>
      </p:pic>
      <p:sp>
        <p:nvSpPr>
          <p:cNvPr id="13" name="矩形 12"/>
          <p:cNvSpPr/>
          <p:nvPr/>
        </p:nvSpPr>
        <p:spPr>
          <a:xfrm>
            <a:off x="5825495" y="5699421"/>
            <a:ext cx="1000594" cy="369332"/>
          </a:xfrm>
          <a:prstGeom prst="rect">
            <a:avLst/>
          </a:prstGeom>
        </p:spPr>
        <p:txBody>
          <a:bodyPr wrap="none">
            <a:spAutoFit/>
          </a:bodyPr>
          <a:lstStyle/>
          <a:p>
            <a:r>
              <a:rPr lang="en-US" altLang="zh-CN" i="0" dirty="0">
                <a:latin typeface="Agency FB" panose="020B0503020202020204" pitchFamily="34" charset="0"/>
              </a:rPr>
              <a:t>Erich </a:t>
            </a:r>
            <a:r>
              <a:rPr lang="en-US" altLang="zh-CN" i="0" dirty="0" smtClean="0">
                <a:latin typeface="Agency FB" panose="020B0503020202020204" pitchFamily="34" charset="0"/>
              </a:rPr>
              <a:t>Bloch</a:t>
            </a:r>
            <a:endParaRPr lang="zh-CN" altLang="en-US" i="0" dirty="0">
              <a:latin typeface="Agency FB" panose="020B0503020202020204" pitchFamily="34" charset="0"/>
            </a:endParaRPr>
          </a:p>
        </p:txBody>
      </p:sp>
      <p:pic>
        <p:nvPicPr>
          <p:cNvPr id="12" name="图片 11"/>
          <p:cNvPicPr>
            <a:picLocks noChangeAspect="1"/>
          </p:cNvPicPr>
          <p:nvPr/>
        </p:nvPicPr>
        <p:blipFill>
          <a:blip r:embed="rId8"/>
          <a:stretch>
            <a:fillRect/>
          </a:stretch>
        </p:blipFill>
        <p:spPr>
          <a:xfrm>
            <a:off x="7280686" y="3821634"/>
            <a:ext cx="1406114" cy="1807076"/>
          </a:xfrm>
          <a:prstGeom prst="rect">
            <a:avLst/>
          </a:prstGeom>
          <a:ln>
            <a:noFill/>
          </a:ln>
          <a:effectLst>
            <a:outerShdw blurRad="292100" dist="139700" dir="2700000" algn="tl" rotWithShape="0">
              <a:srgbClr val="333333">
                <a:alpha val="65000"/>
              </a:srgbClr>
            </a:outerShdw>
          </a:effectLst>
        </p:spPr>
      </p:pic>
      <p:sp>
        <p:nvSpPr>
          <p:cNvPr id="17" name="矩形 16"/>
          <p:cNvSpPr/>
          <p:nvPr/>
        </p:nvSpPr>
        <p:spPr>
          <a:xfrm>
            <a:off x="7165362" y="5699421"/>
            <a:ext cx="1584087" cy="369332"/>
          </a:xfrm>
          <a:prstGeom prst="rect">
            <a:avLst/>
          </a:prstGeom>
        </p:spPr>
        <p:txBody>
          <a:bodyPr wrap="none">
            <a:spAutoFit/>
          </a:bodyPr>
          <a:lstStyle/>
          <a:p>
            <a:r>
              <a:rPr lang="en-US" altLang="zh-CN" i="0" dirty="0" err="1" smtClean="0">
                <a:latin typeface="Agency FB" panose="020B0503020202020204" pitchFamily="34" charset="0"/>
              </a:rPr>
              <a:t>Gerrit</a:t>
            </a:r>
            <a:r>
              <a:rPr lang="en-US" altLang="zh-CN" i="0" dirty="0" smtClean="0">
                <a:latin typeface="Agency FB" panose="020B0503020202020204" pitchFamily="34" charset="0"/>
              </a:rPr>
              <a:t> Anne </a:t>
            </a:r>
            <a:r>
              <a:rPr lang="en-US" altLang="zh-CN" i="0" dirty="0" err="1" smtClean="0">
                <a:latin typeface="Agency FB" panose="020B0503020202020204" pitchFamily="34" charset="0"/>
              </a:rPr>
              <a:t>Blaauw</a:t>
            </a:r>
            <a:endParaRPr lang="zh-CN" altLang="en-US" i="0" dirty="0">
              <a:latin typeface="Agency FB" panose="020B0503020202020204" pitchFamily="34" charset="0"/>
            </a:endParaRPr>
          </a:p>
        </p:txBody>
      </p:sp>
      <p:pic>
        <p:nvPicPr>
          <p:cNvPr id="18" name="图片 17"/>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9674" y="6080654"/>
            <a:ext cx="775440" cy="777346"/>
          </a:xfrm>
          <a:prstGeom prst="rect">
            <a:avLst/>
          </a:prstGeom>
        </p:spPr>
      </p:pic>
      <p:pic>
        <p:nvPicPr>
          <p:cNvPr id="19" name="图片 18"/>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27836" y="6139054"/>
            <a:ext cx="655817" cy="657429"/>
          </a:xfrm>
          <a:prstGeom prst="rect">
            <a:avLst/>
          </a:prstGeom>
        </p:spPr>
      </p:pic>
      <p:pic>
        <p:nvPicPr>
          <p:cNvPr id="20" name="图片 19"/>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45764" y="6096613"/>
            <a:ext cx="775440" cy="777346"/>
          </a:xfrm>
          <a:prstGeom prst="rect">
            <a:avLst/>
          </a:prstGeom>
        </p:spPr>
      </p:pic>
      <p:pic>
        <p:nvPicPr>
          <p:cNvPr id="21" name="图片 20"/>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50649" y="6097756"/>
            <a:ext cx="775440" cy="777346"/>
          </a:xfrm>
          <a:prstGeom prst="rect">
            <a:avLst/>
          </a:prstGeom>
        </p:spPr>
      </p:pic>
      <p:pic>
        <p:nvPicPr>
          <p:cNvPr id="22" name="图片 21"/>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5534" y="6080336"/>
            <a:ext cx="775440" cy="777346"/>
          </a:xfrm>
          <a:prstGeom prst="rect">
            <a:avLst/>
          </a:prstGeom>
        </p:spPr>
      </p:pic>
      <p:pic>
        <p:nvPicPr>
          <p:cNvPr id="23" name="图片 22"/>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5254" y="6135445"/>
            <a:ext cx="954190" cy="6474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9"/>
          <p:cNvSpPr>
            <a:spLocks noChangeArrowheads="1"/>
          </p:cNvSpPr>
          <p:nvPr/>
        </p:nvSpPr>
        <p:spPr bwMode="black">
          <a:xfrm>
            <a:off x="8260" y="2781300"/>
            <a:ext cx="6786563" cy="519113"/>
          </a:xfrm>
          <a:prstGeom prst="rect">
            <a:avLst/>
          </a:prstGeom>
          <a:noFill/>
          <a:ln w="9525">
            <a:noFill/>
            <a:miter lim="800000"/>
            <a:headEnd/>
            <a:tailEnd/>
          </a:ln>
        </p:spPr>
        <p:txBody>
          <a:bodyPr anchor="ctr"/>
          <a:lstStyle/>
          <a:p>
            <a:pPr indent="533400" algn="l"/>
            <a:r>
              <a:rPr lang="zh-CN" altLang="en-US" sz="4000" b="1" i="0" dirty="0" smtClean="0">
                <a:solidFill>
                  <a:schemeClr val="bg1"/>
                </a:solidFill>
                <a:ea typeface="微软雅黑" pitchFamily="34" charset="-122"/>
              </a:rPr>
              <a:t>西方人的灵感</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p:txBody>
          <a:bodyPr/>
          <a:lstStyle/>
          <a:p>
            <a:pPr eaLnBrk="1" hangingPunct="1"/>
            <a:r>
              <a:rPr lang="en-US" altLang="zh-CN" smtClean="0"/>
              <a:t>1970</a:t>
            </a:r>
            <a:r>
              <a:rPr lang="zh-CN" altLang="en-US" smtClean="0"/>
              <a:t>至今  第四代计算机</a:t>
            </a:r>
          </a:p>
        </p:txBody>
      </p:sp>
      <p:sp>
        <p:nvSpPr>
          <p:cNvPr id="75780" name="Rectangle 3"/>
          <p:cNvSpPr>
            <a:spLocks noGrp="1" noChangeArrowheads="1"/>
          </p:cNvSpPr>
          <p:nvPr>
            <p:ph idx="1"/>
          </p:nvPr>
        </p:nvSpPr>
        <p:spPr/>
        <p:txBody>
          <a:bodyPr/>
          <a:lstStyle/>
          <a:p>
            <a:pPr eaLnBrk="1" hangingPunct="1"/>
            <a:r>
              <a:rPr lang="zh-CN" altLang="en-US" dirty="0" smtClean="0"/>
              <a:t>从</a:t>
            </a:r>
            <a:r>
              <a:rPr lang="en-US" altLang="zh-CN" dirty="0" smtClean="0"/>
              <a:t>1970</a:t>
            </a:r>
            <a:r>
              <a:rPr lang="zh-CN" altLang="en-US" dirty="0" smtClean="0"/>
              <a:t>年至今的计算机基本上都属于第四代计算机，它们都采用大规模和超大规模集成电路。</a:t>
            </a:r>
          </a:p>
          <a:p>
            <a:pPr eaLnBrk="1" hangingPunct="1"/>
            <a:r>
              <a:rPr lang="zh-CN" altLang="en-US" dirty="0" smtClean="0"/>
              <a:t>随着技术的进展，计算机开始分化成通用大型机、巨型机、中型机、小型机和微型机、单片机。</a:t>
            </a:r>
          </a:p>
          <a:p>
            <a:pPr eaLnBrk="1" hangingPunct="1"/>
            <a:endParaRPr lang="en-US" altLang="zh-CN" dirty="0" smtClean="0"/>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70</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3"/>
          <p:cNvSpPr>
            <a:spLocks noGrp="1" noChangeArrowheads="1"/>
          </p:cNvSpPr>
          <p:nvPr>
            <p:ph type="title"/>
          </p:nvPr>
        </p:nvSpPr>
        <p:spPr/>
        <p:txBody>
          <a:bodyPr/>
          <a:lstStyle/>
          <a:p>
            <a:pPr eaLnBrk="1" hangingPunct="1"/>
            <a:r>
              <a:rPr lang="zh-CN" altLang="en-US" smtClean="0"/>
              <a:t>霍夫和</a:t>
            </a:r>
            <a:r>
              <a:rPr lang="en-US" altLang="zh-CN" smtClean="0"/>
              <a:t>Intel 4004 </a:t>
            </a:r>
          </a:p>
        </p:txBody>
      </p:sp>
      <p:sp>
        <p:nvSpPr>
          <p:cNvPr id="76805" name="Rectangle 4"/>
          <p:cNvSpPr>
            <a:spLocks noGrp="1" noChangeArrowheads="1"/>
          </p:cNvSpPr>
          <p:nvPr>
            <p:ph idx="1"/>
          </p:nvPr>
        </p:nvSpPr>
        <p:spPr/>
        <p:txBody>
          <a:bodyPr/>
          <a:lstStyle/>
          <a:p>
            <a:pPr eaLnBrk="1" hangingPunct="1"/>
            <a:r>
              <a:rPr lang="en-US" altLang="zh-CN" dirty="0" smtClean="0"/>
              <a:t>1971</a:t>
            </a:r>
            <a:r>
              <a:rPr lang="zh-CN" altLang="en-US" dirty="0" smtClean="0"/>
              <a:t>年</a:t>
            </a:r>
            <a:r>
              <a:rPr lang="en-US" altLang="zh-CN" dirty="0" smtClean="0"/>
              <a:t>1</a:t>
            </a:r>
            <a:r>
              <a:rPr lang="zh-CN" altLang="en-US" dirty="0" smtClean="0"/>
              <a:t>月，</a:t>
            </a:r>
            <a:r>
              <a:rPr lang="en-US" altLang="zh-CN" dirty="0" smtClean="0"/>
              <a:t>Intel</a:t>
            </a:r>
            <a:r>
              <a:rPr lang="zh-CN" altLang="en-US" dirty="0" smtClean="0"/>
              <a:t>公司的霍夫研制成功世界上第一块</a:t>
            </a:r>
            <a:r>
              <a:rPr lang="en-US" altLang="zh-CN" dirty="0" smtClean="0"/>
              <a:t>4</a:t>
            </a:r>
            <a:r>
              <a:rPr lang="zh-CN" altLang="en-US" dirty="0" smtClean="0"/>
              <a:t>位微处理器芯片</a:t>
            </a:r>
            <a:r>
              <a:rPr lang="en-US" altLang="zh-CN" dirty="0" smtClean="0"/>
              <a:t>Intel 4004</a:t>
            </a:r>
            <a:r>
              <a:rPr lang="zh-CN" altLang="en-US" dirty="0" smtClean="0"/>
              <a:t>，标志着第一代微处理器问世，微处理器和微机时代从此开始。</a:t>
            </a:r>
          </a:p>
          <a:p>
            <a:pPr eaLnBrk="1" hangingPunct="1"/>
            <a:r>
              <a:rPr lang="en-US" altLang="zh-CN" dirty="0" smtClean="0"/>
              <a:t>1971</a:t>
            </a:r>
            <a:r>
              <a:rPr lang="zh-CN" altLang="en-US" dirty="0" smtClean="0"/>
              <a:t>年</a:t>
            </a:r>
            <a:r>
              <a:rPr lang="en-US" altLang="zh-CN" dirty="0" smtClean="0"/>
              <a:t>11</a:t>
            </a:r>
            <a:r>
              <a:rPr lang="zh-CN" altLang="en-US" dirty="0" smtClean="0"/>
              <a:t>月，</a:t>
            </a:r>
            <a:r>
              <a:rPr lang="en-US" altLang="zh-CN" dirty="0" smtClean="0"/>
              <a:t>Intel</a:t>
            </a:r>
            <a:r>
              <a:rPr lang="zh-CN" altLang="en-US" dirty="0" smtClean="0"/>
              <a:t>推出</a:t>
            </a:r>
            <a:r>
              <a:rPr lang="en-US" altLang="zh-CN" dirty="0" smtClean="0"/>
              <a:t>MCS-4</a:t>
            </a:r>
            <a:r>
              <a:rPr lang="zh-CN" altLang="en-US" dirty="0" smtClean="0"/>
              <a:t>微型计算机系统其包括</a:t>
            </a:r>
            <a:r>
              <a:rPr lang="en-US" altLang="zh-CN" dirty="0" smtClean="0"/>
              <a:t>4001 ROM</a:t>
            </a:r>
            <a:r>
              <a:rPr lang="zh-CN" altLang="en-US" dirty="0" smtClean="0"/>
              <a:t>芯片、</a:t>
            </a:r>
            <a:r>
              <a:rPr lang="en-US" altLang="zh-CN" dirty="0" smtClean="0"/>
              <a:t>4002 RAM</a:t>
            </a:r>
            <a:r>
              <a:rPr lang="zh-CN" altLang="en-US" dirty="0" smtClean="0"/>
              <a:t>芯片、</a:t>
            </a:r>
            <a:r>
              <a:rPr lang="en-US" altLang="zh-CN" dirty="0" smtClean="0"/>
              <a:t>4003</a:t>
            </a:r>
            <a:r>
              <a:rPr lang="zh-CN" altLang="en-US" dirty="0" smtClean="0"/>
              <a:t>移位寄存器芯片和</a:t>
            </a:r>
            <a:r>
              <a:rPr lang="en-US" altLang="zh-CN" dirty="0" smtClean="0"/>
              <a:t>4004</a:t>
            </a:r>
            <a:r>
              <a:rPr lang="zh-CN" altLang="en-US" dirty="0" smtClean="0"/>
              <a:t>微处理器。</a:t>
            </a:r>
          </a:p>
        </p:txBody>
      </p:sp>
      <p:pic>
        <p:nvPicPr>
          <p:cNvPr id="76803" name="Picture 2" descr="3-01"/>
          <p:cNvPicPr>
            <a:picLocks noChangeAspect="1" noChangeArrowheads="1"/>
          </p:cNvPicPr>
          <p:nvPr/>
        </p:nvPicPr>
        <p:blipFill>
          <a:blip r:embed="rId3" cstate="print"/>
          <a:srcRect/>
          <a:stretch>
            <a:fillRect/>
          </a:stretch>
        </p:blipFill>
        <p:spPr bwMode="auto">
          <a:xfrm>
            <a:off x="4211960" y="3573016"/>
            <a:ext cx="4025038" cy="2334340"/>
          </a:xfrm>
          <a:prstGeom prst="rect">
            <a:avLst/>
          </a:prstGeom>
          <a:noFill/>
          <a:ln w="25400">
            <a:noFill/>
            <a:miter lim="800000"/>
            <a:headEnd/>
            <a:tailEnd/>
          </a:ln>
        </p:spPr>
      </p:pic>
      <p:sp>
        <p:nvSpPr>
          <p:cNvPr id="5"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71</a:t>
            </a:fld>
            <a:r>
              <a:rPr lang="en-US" altLang="zh-CN" sz="1400" dirty="0" smtClean="0">
                <a:solidFill>
                  <a:srgbClr val="0D7157"/>
                </a:solidFill>
              </a:rPr>
              <a:t>- </a:t>
            </a:r>
            <a:endParaRPr lang="en-US" altLang="zh-CN" sz="1400" dirty="0">
              <a:solidFill>
                <a:srgbClr val="0D7157"/>
              </a:solidFill>
            </a:endParaRPr>
          </a:p>
        </p:txBody>
      </p:sp>
      <p:pic>
        <p:nvPicPr>
          <p:cNvPr id="6" name="图片 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72275" y="4454541"/>
            <a:ext cx="1562659" cy="15664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lstStyle/>
          <a:p>
            <a:pPr eaLnBrk="1" hangingPunct="1"/>
            <a:r>
              <a:rPr lang="en-US" altLang="zh-CN" smtClean="0"/>
              <a:t>Intel 4004</a:t>
            </a:r>
            <a:endParaRPr lang="en-US" altLang="zh-CN" sz="2200" smtClean="0">
              <a:solidFill>
                <a:schemeClr val="accent2"/>
              </a:solidFill>
            </a:endParaRPr>
          </a:p>
        </p:txBody>
      </p:sp>
      <p:pic>
        <p:nvPicPr>
          <p:cNvPr id="2053" name="Picture 3"/>
          <p:cNvPicPr>
            <a:picLocks noGrp="1" noChangeAspect="1" noChangeArrowheads="1"/>
          </p:cNvPicPr>
          <p:nvPr>
            <p:ph idx="1"/>
          </p:nvPr>
        </p:nvPicPr>
        <p:blipFill>
          <a:blip r:embed="rId4" cstate="print"/>
          <a:srcRect/>
          <a:stretch>
            <a:fillRect/>
          </a:stretch>
        </p:blipFill>
        <p:spPr>
          <a:xfrm>
            <a:off x="539552" y="1250032"/>
            <a:ext cx="3343275" cy="4267200"/>
          </a:xfrm>
          <a:noFill/>
        </p:spPr>
      </p:pic>
      <p:graphicFrame>
        <p:nvGraphicFramePr>
          <p:cNvPr id="2050" name="Object 6"/>
          <p:cNvGraphicFramePr>
            <a:graphicFrameLocks noGrp="1" noChangeAspect="1"/>
          </p:cNvGraphicFramePr>
          <p:nvPr>
            <p:ph idx="11"/>
          </p:nvPr>
        </p:nvGraphicFramePr>
        <p:xfrm>
          <a:off x="6948264" y="2564904"/>
          <a:ext cx="1727200" cy="1358900"/>
        </p:xfrm>
        <a:graphic>
          <a:graphicData uri="http://schemas.openxmlformats.org/presentationml/2006/ole">
            <mc:AlternateContent xmlns:mc="http://schemas.openxmlformats.org/markup-compatibility/2006">
              <mc:Choice xmlns:v="urn:schemas-microsoft-com:vml" Requires="v">
                <p:oleObj spid="_x0000_s199760" name="Image" r:id="rId5" imgW="1726984" imgH="1358730" progId="">
                  <p:embed/>
                </p:oleObj>
              </mc:Choice>
              <mc:Fallback>
                <p:oleObj name="Image" r:id="rId5" imgW="1726984" imgH="1358730" progId="">
                  <p:embed/>
                  <p:pic>
                    <p:nvPicPr>
                      <p:cNvPr id="0" name="Picture 25"/>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264" y="2564904"/>
                        <a:ext cx="1727200" cy="13589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2709" name="Picture 4" descr="4004"/>
          <p:cNvPicPr>
            <a:picLocks noChangeAspect="1" noChangeArrowheads="1"/>
          </p:cNvPicPr>
          <p:nvPr/>
        </p:nvPicPr>
        <p:blipFill>
          <a:blip r:embed="rId7" cstate="print"/>
          <a:srcRect/>
          <a:stretch>
            <a:fillRect/>
          </a:stretch>
        </p:blipFill>
        <p:spPr bwMode="auto">
          <a:xfrm>
            <a:off x="3995936" y="1272952"/>
            <a:ext cx="2619375" cy="1822450"/>
          </a:xfrm>
          <a:prstGeom prst="rect">
            <a:avLst/>
          </a:prstGeom>
          <a:noFill/>
          <a:ln w="25400">
            <a:noFill/>
            <a:miter lim="800000"/>
            <a:headEnd/>
            <a:tailEnd/>
          </a:ln>
          <a:effectLst>
            <a:outerShdw dist="107763" dir="2700000" algn="ctr" rotWithShape="0">
              <a:srgbClr val="808080">
                <a:alpha val="50000"/>
              </a:srgbClr>
            </a:outerShdw>
          </a:effectLst>
        </p:spPr>
      </p:pic>
      <p:sp>
        <p:nvSpPr>
          <p:cNvPr id="2055" name="Rectangle 5"/>
          <p:cNvSpPr>
            <a:spLocks noChangeArrowheads="1"/>
          </p:cNvSpPr>
          <p:nvPr/>
        </p:nvSpPr>
        <p:spPr bwMode="auto">
          <a:xfrm>
            <a:off x="3943672" y="4141440"/>
            <a:ext cx="4876800" cy="1447800"/>
          </a:xfrm>
          <a:prstGeom prst="rect">
            <a:avLst/>
          </a:prstGeom>
          <a:noFill/>
          <a:ln w="9525">
            <a:noFill/>
            <a:miter lim="800000"/>
            <a:headEnd/>
            <a:tailEnd/>
          </a:ln>
        </p:spPr>
        <p:txBody>
          <a:bodyPr/>
          <a:lstStyle/>
          <a:p>
            <a:pPr marL="342900" indent="-342900" algn="l">
              <a:lnSpc>
                <a:spcPct val="120000"/>
              </a:lnSpc>
              <a:spcBef>
                <a:spcPct val="20000"/>
              </a:spcBef>
              <a:buClr>
                <a:srgbClr val="FFC000"/>
              </a:buClr>
              <a:buFont typeface="Wingdings" pitchFamily="2" charset="2"/>
              <a:buChar char="n"/>
            </a:pPr>
            <a:r>
              <a:rPr lang="zh-CN" altLang="en-US" sz="2400" i="0" dirty="0">
                <a:latin typeface="+mn-ea"/>
                <a:ea typeface="+mn-ea"/>
              </a:rPr>
              <a:t>包含</a:t>
            </a:r>
            <a:r>
              <a:rPr lang="en-US" altLang="zh-CN" sz="2400" i="0" dirty="0">
                <a:latin typeface="+mn-ea"/>
                <a:ea typeface="+mn-ea"/>
              </a:rPr>
              <a:t>2300</a:t>
            </a:r>
            <a:r>
              <a:rPr lang="zh-CN" altLang="en-US" sz="2400" i="0" dirty="0">
                <a:latin typeface="+mn-ea"/>
                <a:ea typeface="+mn-ea"/>
              </a:rPr>
              <a:t>个晶体管，计算性能远远超过当年的</a:t>
            </a:r>
            <a:r>
              <a:rPr lang="en-US" altLang="zh-CN" sz="2400" i="0" dirty="0">
                <a:latin typeface="+mn-ea"/>
                <a:ea typeface="+mn-ea"/>
              </a:rPr>
              <a:t>ENIAC</a:t>
            </a:r>
            <a:r>
              <a:rPr lang="zh-CN" altLang="en-US" sz="2400" i="0" dirty="0">
                <a:latin typeface="+mn-ea"/>
                <a:ea typeface="+mn-ea"/>
              </a:rPr>
              <a:t>，最初售价为</a:t>
            </a:r>
            <a:r>
              <a:rPr lang="en-US" altLang="zh-CN" sz="2400" i="0" dirty="0">
                <a:latin typeface="+mn-ea"/>
                <a:ea typeface="+mn-ea"/>
              </a:rPr>
              <a:t>200</a:t>
            </a:r>
            <a:r>
              <a:rPr lang="zh-CN" altLang="en-US" sz="2400" i="0" dirty="0">
                <a:latin typeface="+mn-ea"/>
                <a:ea typeface="+mn-ea"/>
              </a:rPr>
              <a:t>美元。 </a:t>
            </a:r>
          </a:p>
        </p:txBody>
      </p:sp>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72</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 calcmode="lin" valueType="num">
                                      <p:cBhvr additive="base">
                                        <p:cTn id="7" dur="500" fill="hold"/>
                                        <p:tgtEl>
                                          <p:spTgt spid="2053"/>
                                        </p:tgtEl>
                                        <p:attrNameLst>
                                          <p:attrName>ppt_x</p:attrName>
                                        </p:attrNameLst>
                                      </p:cBhvr>
                                      <p:tavLst>
                                        <p:tav tm="0">
                                          <p:val>
                                            <p:strVal val="#ppt_x"/>
                                          </p:val>
                                        </p:tav>
                                        <p:tav tm="100000">
                                          <p:val>
                                            <p:strVal val="#ppt_x"/>
                                          </p:val>
                                        </p:tav>
                                      </p:tavLst>
                                    </p:anim>
                                    <p:anim calcmode="lin" valueType="num">
                                      <p:cBhvr additive="base">
                                        <p:cTn id="8"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2709"/>
                                        </p:tgtEl>
                                        <p:attrNameLst>
                                          <p:attrName>style.visibility</p:attrName>
                                        </p:attrNameLst>
                                      </p:cBhvr>
                                      <p:to>
                                        <p:strVal val="visible"/>
                                      </p:to>
                                    </p:set>
                                    <p:anim calcmode="lin" valueType="num">
                                      <p:cBhvr additive="base">
                                        <p:cTn id="19" dur="500" fill="hold"/>
                                        <p:tgtEl>
                                          <p:spTgt spid="72709"/>
                                        </p:tgtEl>
                                        <p:attrNameLst>
                                          <p:attrName>ppt_x</p:attrName>
                                        </p:attrNameLst>
                                      </p:cBhvr>
                                      <p:tavLst>
                                        <p:tav tm="0">
                                          <p:val>
                                            <p:strVal val="#ppt_x"/>
                                          </p:val>
                                        </p:tav>
                                        <p:tav tm="100000">
                                          <p:val>
                                            <p:strVal val="#ppt_x"/>
                                          </p:val>
                                        </p:tav>
                                      </p:tavLst>
                                    </p:anim>
                                    <p:anim calcmode="lin" valueType="num">
                                      <p:cBhvr additive="base">
                                        <p:cTn id="20" dur="500" fill="hold"/>
                                        <p:tgtEl>
                                          <p:spTgt spid="7270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5"/>
                                        </p:tgtEl>
                                        <p:attrNameLst>
                                          <p:attrName>style.visibility</p:attrName>
                                        </p:attrNameLst>
                                      </p:cBhvr>
                                      <p:to>
                                        <p:strVal val="visible"/>
                                      </p:to>
                                    </p:set>
                                    <p:anim calcmode="lin" valueType="num">
                                      <p:cBhvr additive="base">
                                        <p:cTn id="25" dur="500" fill="hold"/>
                                        <p:tgtEl>
                                          <p:spTgt spid="2055"/>
                                        </p:tgtEl>
                                        <p:attrNameLst>
                                          <p:attrName>ppt_x</p:attrName>
                                        </p:attrNameLst>
                                      </p:cBhvr>
                                      <p:tavLst>
                                        <p:tav tm="0">
                                          <p:val>
                                            <p:strVal val="#ppt_x"/>
                                          </p:val>
                                        </p:tav>
                                        <p:tav tm="100000">
                                          <p:val>
                                            <p:strVal val="#ppt_x"/>
                                          </p:val>
                                        </p:tav>
                                      </p:tavLst>
                                    </p:anim>
                                    <p:anim calcmode="lin" valueType="num">
                                      <p:cBhvr additive="base">
                                        <p:cTn id="26" dur="500" fill="hold"/>
                                        <p:tgtEl>
                                          <p:spTgt spid="20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2"/>
          <p:cNvSpPr>
            <a:spLocks noGrp="1" noChangeArrowheads="1"/>
          </p:cNvSpPr>
          <p:nvPr>
            <p:ph type="title"/>
          </p:nvPr>
        </p:nvSpPr>
        <p:spPr/>
        <p:txBody>
          <a:bodyPr/>
          <a:lstStyle/>
          <a:p>
            <a:pPr eaLnBrk="1" hangingPunct="1"/>
            <a:r>
              <a:rPr lang="en-US" altLang="zh-CN" smtClean="0"/>
              <a:t>Intel 8008</a:t>
            </a:r>
          </a:p>
        </p:txBody>
      </p:sp>
      <p:sp>
        <p:nvSpPr>
          <p:cNvPr id="77828" name="Rectangle 3"/>
          <p:cNvSpPr>
            <a:spLocks noGrp="1" noChangeArrowheads="1"/>
          </p:cNvSpPr>
          <p:nvPr>
            <p:ph type="body" sz="half" idx="1"/>
          </p:nvPr>
        </p:nvSpPr>
        <p:spPr>
          <a:xfrm>
            <a:off x="566738" y="980728"/>
            <a:ext cx="4386262" cy="2667000"/>
          </a:xfrm>
        </p:spPr>
        <p:txBody>
          <a:bodyPr/>
          <a:lstStyle/>
          <a:p>
            <a:pPr eaLnBrk="1" hangingPunct="1">
              <a:lnSpc>
                <a:spcPct val="115000"/>
              </a:lnSpc>
              <a:spcBef>
                <a:spcPct val="0"/>
              </a:spcBef>
              <a:buFont typeface="Wingdings" pitchFamily="2" charset="2"/>
              <a:buChar char="p"/>
            </a:pPr>
            <a:r>
              <a:rPr lang="en-US" altLang="zh-CN" dirty="0" smtClean="0"/>
              <a:t>1972</a:t>
            </a:r>
            <a:r>
              <a:rPr lang="zh-CN" altLang="en-US" dirty="0" smtClean="0"/>
              <a:t>年</a:t>
            </a:r>
            <a:r>
              <a:rPr lang="en-US" altLang="zh-CN" dirty="0" smtClean="0"/>
              <a:t>4</a:t>
            </a:r>
            <a:r>
              <a:rPr lang="zh-CN" altLang="en-US" dirty="0" smtClean="0"/>
              <a:t>月，霍夫等人开发出第一个</a:t>
            </a:r>
            <a:r>
              <a:rPr lang="en-US" altLang="zh-CN" dirty="0" smtClean="0"/>
              <a:t>8</a:t>
            </a:r>
            <a:r>
              <a:rPr lang="zh-CN" altLang="en-US" dirty="0" smtClean="0"/>
              <a:t>位微处理器</a:t>
            </a:r>
            <a:r>
              <a:rPr lang="en-US" altLang="zh-CN" dirty="0" smtClean="0"/>
              <a:t>Intel 8008</a:t>
            </a:r>
            <a:r>
              <a:rPr lang="zh-CN" altLang="en-US" dirty="0" smtClean="0"/>
              <a:t>。</a:t>
            </a:r>
            <a:r>
              <a:rPr lang="en-US" altLang="zh-CN" dirty="0" smtClean="0"/>
              <a:t>8008</a:t>
            </a:r>
            <a:r>
              <a:rPr lang="zh-CN" altLang="en-US" dirty="0" smtClean="0"/>
              <a:t>采用的是</a:t>
            </a:r>
            <a:r>
              <a:rPr lang="en-US" altLang="zh-CN" dirty="0" smtClean="0"/>
              <a:t>P</a:t>
            </a:r>
            <a:r>
              <a:rPr lang="zh-CN" altLang="en-US" dirty="0" smtClean="0"/>
              <a:t>沟道</a:t>
            </a:r>
            <a:r>
              <a:rPr lang="en-US" altLang="zh-CN" dirty="0" smtClean="0"/>
              <a:t>MOS</a:t>
            </a:r>
            <a:r>
              <a:rPr lang="zh-CN" altLang="en-US" dirty="0" smtClean="0"/>
              <a:t>微处理器，属第一代微处理器。 </a:t>
            </a:r>
          </a:p>
        </p:txBody>
      </p:sp>
      <p:pic>
        <p:nvPicPr>
          <p:cNvPr id="77829" name="Picture 4" descr="Intellec-8 front view"/>
          <p:cNvPicPr>
            <a:picLocks noGrp="1" noChangeAspect="1" noChangeArrowheads="1"/>
          </p:cNvPicPr>
          <p:nvPr>
            <p:ph sz="quarter" idx="2"/>
          </p:nvPr>
        </p:nvPicPr>
        <p:blipFill>
          <a:blip r:embed="rId3" cstate="print"/>
          <a:srcRect/>
          <a:stretch>
            <a:fillRect/>
          </a:stretch>
        </p:blipFill>
        <p:spPr>
          <a:xfrm>
            <a:off x="5004048" y="1124744"/>
            <a:ext cx="3627437" cy="1936750"/>
          </a:xfrm>
          <a:noFill/>
        </p:spPr>
      </p:pic>
      <p:pic>
        <p:nvPicPr>
          <p:cNvPr id="77830" name="Picture 5" descr="Intellec-8 top view"/>
          <p:cNvPicPr>
            <a:picLocks noGrp="1" noChangeAspect="1" noChangeArrowheads="1"/>
          </p:cNvPicPr>
          <p:nvPr>
            <p:ph sz="quarter" idx="3"/>
          </p:nvPr>
        </p:nvPicPr>
        <p:blipFill>
          <a:blip r:embed="rId4" cstate="print"/>
          <a:srcRect/>
          <a:stretch>
            <a:fillRect/>
          </a:stretch>
        </p:blipFill>
        <p:spPr>
          <a:xfrm>
            <a:off x="5436096" y="3429000"/>
            <a:ext cx="2590800" cy="2170113"/>
          </a:xfrm>
          <a:noFill/>
        </p:spPr>
      </p:pic>
      <p:pic>
        <p:nvPicPr>
          <p:cNvPr id="533510" name="Picture 6" descr="3-06"/>
          <p:cNvPicPr>
            <a:picLocks noChangeAspect="1" noChangeArrowheads="1"/>
          </p:cNvPicPr>
          <p:nvPr/>
        </p:nvPicPr>
        <p:blipFill>
          <a:blip r:embed="rId5" cstate="print"/>
          <a:srcRect/>
          <a:stretch>
            <a:fillRect/>
          </a:stretch>
        </p:blipFill>
        <p:spPr bwMode="auto">
          <a:xfrm>
            <a:off x="2915816" y="4149080"/>
            <a:ext cx="1800225" cy="1355725"/>
          </a:xfrm>
          <a:prstGeom prst="rect">
            <a:avLst/>
          </a:prstGeom>
          <a:noFill/>
          <a:ln w="25400">
            <a:noFill/>
            <a:miter lim="800000"/>
            <a:headEnd/>
            <a:tailEnd/>
          </a:ln>
          <a:effectLst>
            <a:outerShdw dist="107763" dir="2700000" algn="ctr" rotWithShape="0">
              <a:srgbClr val="808080">
                <a:alpha val="50000"/>
              </a:srgbClr>
            </a:outerShdw>
          </a:effectLst>
        </p:spPr>
      </p:pic>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73</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33510"/>
                                        </p:tgtEl>
                                        <p:attrNameLst>
                                          <p:attrName>style.visibility</p:attrName>
                                        </p:attrNameLst>
                                      </p:cBhvr>
                                      <p:to>
                                        <p:strVal val="visible"/>
                                      </p:to>
                                    </p:set>
                                    <p:anim calcmode="lin" valueType="num">
                                      <p:cBhvr additive="base">
                                        <p:cTn id="7" dur="500" fill="hold"/>
                                        <p:tgtEl>
                                          <p:spTgt spid="533510"/>
                                        </p:tgtEl>
                                        <p:attrNameLst>
                                          <p:attrName>ppt_x</p:attrName>
                                        </p:attrNameLst>
                                      </p:cBhvr>
                                      <p:tavLst>
                                        <p:tav tm="0">
                                          <p:val>
                                            <p:strVal val="#ppt_x"/>
                                          </p:val>
                                        </p:tav>
                                        <p:tav tm="100000">
                                          <p:val>
                                            <p:strVal val="#ppt_x"/>
                                          </p:val>
                                        </p:tav>
                                      </p:tavLst>
                                    </p:anim>
                                    <p:anim calcmode="lin" valueType="num">
                                      <p:cBhvr additive="base">
                                        <p:cTn id="8" dur="500" fill="hold"/>
                                        <p:tgtEl>
                                          <p:spTgt spid="5335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7829"/>
                                        </p:tgtEl>
                                        <p:attrNameLst>
                                          <p:attrName>style.visibility</p:attrName>
                                        </p:attrNameLst>
                                      </p:cBhvr>
                                      <p:to>
                                        <p:strVal val="visible"/>
                                      </p:to>
                                    </p:set>
                                    <p:anim calcmode="lin" valueType="num">
                                      <p:cBhvr additive="base">
                                        <p:cTn id="13" dur="500" fill="hold"/>
                                        <p:tgtEl>
                                          <p:spTgt spid="77829"/>
                                        </p:tgtEl>
                                        <p:attrNameLst>
                                          <p:attrName>ppt_x</p:attrName>
                                        </p:attrNameLst>
                                      </p:cBhvr>
                                      <p:tavLst>
                                        <p:tav tm="0">
                                          <p:val>
                                            <p:strVal val="#ppt_x"/>
                                          </p:val>
                                        </p:tav>
                                        <p:tav tm="100000">
                                          <p:val>
                                            <p:strVal val="#ppt_x"/>
                                          </p:val>
                                        </p:tav>
                                      </p:tavLst>
                                    </p:anim>
                                    <p:anim calcmode="lin" valueType="num">
                                      <p:cBhvr additive="base">
                                        <p:cTn id="14" dur="500" fill="hold"/>
                                        <p:tgtEl>
                                          <p:spTgt spid="778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7830"/>
                                        </p:tgtEl>
                                        <p:attrNameLst>
                                          <p:attrName>style.visibility</p:attrName>
                                        </p:attrNameLst>
                                      </p:cBhvr>
                                      <p:to>
                                        <p:strVal val="visible"/>
                                      </p:to>
                                    </p:set>
                                    <p:anim calcmode="lin" valueType="num">
                                      <p:cBhvr additive="base">
                                        <p:cTn id="19" dur="500" fill="hold"/>
                                        <p:tgtEl>
                                          <p:spTgt spid="77830"/>
                                        </p:tgtEl>
                                        <p:attrNameLst>
                                          <p:attrName>ppt_x</p:attrName>
                                        </p:attrNameLst>
                                      </p:cBhvr>
                                      <p:tavLst>
                                        <p:tav tm="0">
                                          <p:val>
                                            <p:strVal val="#ppt_x"/>
                                          </p:val>
                                        </p:tav>
                                        <p:tav tm="100000">
                                          <p:val>
                                            <p:strVal val="#ppt_x"/>
                                          </p:val>
                                        </p:tav>
                                      </p:tavLst>
                                    </p:anim>
                                    <p:anim calcmode="lin" valueType="num">
                                      <p:cBhvr additive="base">
                                        <p:cTn id="20" dur="500" fill="hold"/>
                                        <p:tgtEl>
                                          <p:spTgt spid="778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7828">
                                            <p:txEl>
                                              <p:pRg st="0" end="0"/>
                                            </p:txEl>
                                          </p:spTgt>
                                        </p:tgtEl>
                                        <p:attrNameLst>
                                          <p:attrName>style.visibility</p:attrName>
                                        </p:attrNameLst>
                                      </p:cBhvr>
                                      <p:to>
                                        <p:strVal val="visible"/>
                                      </p:to>
                                    </p:set>
                                    <p:animEffect transition="in" filter="wipe(left)">
                                      <p:cBhvr>
                                        <p:cTn id="25" dur="500"/>
                                        <p:tgtEl>
                                          <p:spTgt spid="778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pPr eaLnBrk="1" hangingPunct="1"/>
            <a:r>
              <a:rPr lang="en-US" altLang="zh-CN" smtClean="0"/>
              <a:t>8080 </a:t>
            </a:r>
            <a:r>
              <a:rPr lang="zh-CN" altLang="en-US" smtClean="0"/>
              <a:t>第二代微处理器</a:t>
            </a:r>
          </a:p>
        </p:txBody>
      </p:sp>
      <p:pic>
        <p:nvPicPr>
          <p:cNvPr id="78853" name="Picture 4" descr="3-07"/>
          <p:cNvPicPr>
            <a:picLocks noGrp="1" noChangeAspect="1" noChangeArrowheads="1"/>
          </p:cNvPicPr>
          <p:nvPr>
            <p:ph sz="quarter" idx="1"/>
          </p:nvPr>
        </p:nvPicPr>
        <p:blipFill>
          <a:blip r:embed="rId3" cstate="print"/>
          <a:srcRect/>
          <a:stretch>
            <a:fillRect/>
          </a:stretch>
        </p:blipFill>
        <p:spPr>
          <a:xfrm>
            <a:off x="1043608" y="1268760"/>
            <a:ext cx="2667000" cy="2009775"/>
          </a:xfrm>
          <a:noFill/>
        </p:spPr>
      </p:pic>
      <p:pic>
        <p:nvPicPr>
          <p:cNvPr id="78854" name="Picture 5" descr="Photo of Computer"/>
          <p:cNvPicPr>
            <a:picLocks noGrp="1" noChangeAspect="1" noChangeArrowheads="1"/>
          </p:cNvPicPr>
          <p:nvPr>
            <p:ph sz="quarter" idx="2"/>
          </p:nvPr>
        </p:nvPicPr>
        <p:blipFill>
          <a:blip r:embed="rId4" cstate="print"/>
          <a:srcRect/>
          <a:stretch>
            <a:fillRect/>
          </a:stretch>
        </p:blipFill>
        <p:spPr>
          <a:xfrm>
            <a:off x="4932040" y="1268760"/>
            <a:ext cx="3260725" cy="2051050"/>
          </a:xfrm>
          <a:noFill/>
        </p:spPr>
      </p:pic>
      <p:sp>
        <p:nvSpPr>
          <p:cNvPr id="78852" name="Rectangle 3"/>
          <p:cNvSpPr>
            <a:spLocks noGrp="1" noChangeArrowheads="1"/>
          </p:cNvSpPr>
          <p:nvPr>
            <p:ph type="body" sz="half" idx="3"/>
          </p:nvPr>
        </p:nvSpPr>
        <p:spPr>
          <a:xfrm>
            <a:off x="566738" y="3573016"/>
            <a:ext cx="8181726" cy="2736304"/>
          </a:xfrm>
        </p:spPr>
        <p:txBody>
          <a:bodyPr/>
          <a:lstStyle/>
          <a:p>
            <a:pPr eaLnBrk="1" hangingPunct="1">
              <a:lnSpc>
                <a:spcPct val="120000"/>
              </a:lnSpc>
              <a:buClr>
                <a:srgbClr val="FFC000"/>
              </a:buClr>
              <a:buFont typeface="Wingdings" pitchFamily="2" charset="2"/>
              <a:buChar char="n"/>
            </a:pPr>
            <a:r>
              <a:rPr lang="en-US" altLang="zh-CN" kern="1200" dirty="0"/>
              <a:t>1973</a:t>
            </a:r>
            <a:r>
              <a:rPr lang="zh-CN" altLang="en-US" kern="1200" dirty="0"/>
              <a:t>年</a:t>
            </a:r>
            <a:r>
              <a:rPr lang="en-US" altLang="zh-CN" kern="1200" dirty="0"/>
              <a:t>8</a:t>
            </a:r>
            <a:r>
              <a:rPr lang="zh-CN" altLang="en-US" kern="1200" dirty="0"/>
              <a:t>月，霍夫等人研制出</a:t>
            </a:r>
            <a:r>
              <a:rPr lang="en-US" altLang="zh-CN" kern="1200" dirty="0"/>
              <a:t>8</a:t>
            </a:r>
            <a:r>
              <a:rPr lang="zh-CN" altLang="en-US" kern="1200" dirty="0"/>
              <a:t>位微处理器</a:t>
            </a:r>
            <a:r>
              <a:rPr lang="en-US" altLang="zh-CN" kern="1200" dirty="0"/>
              <a:t>Intel 8080</a:t>
            </a:r>
            <a:r>
              <a:rPr lang="zh-CN" altLang="en-US" kern="1200" dirty="0"/>
              <a:t>，以</a:t>
            </a:r>
            <a:r>
              <a:rPr lang="en-US" altLang="zh-CN" kern="1200" dirty="0"/>
              <a:t>N</a:t>
            </a:r>
            <a:r>
              <a:rPr lang="zh-CN" altLang="en-US" kern="1200" dirty="0"/>
              <a:t>沟道</a:t>
            </a:r>
            <a:r>
              <a:rPr lang="en-US" altLang="zh-CN" kern="1200" dirty="0"/>
              <a:t>MOS</a:t>
            </a:r>
            <a:r>
              <a:rPr lang="zh-CN" altLang="en-US" kern="1200" dirty="0"/>
              <a:t>电路取代了</a:t>
            </a:r>
            <a:r>
              <a:rPr lang="en-US" altLang="zh-CN" kern="1200" dirty="0"/>
              <a:t>P</a:t>
            </a:r>
            <a:r>
              <a:rPr lang="zh-CN" altLang="en-US" kern="1200" dirty="0"/>
              <a:t>沟道，第二代</a:t>
            </a:r>
            <a:r>
              <a:rPr lang="zh-CN" altLang="en-US" kern="1200" dirty="0" smtClean="0"/>
              <a:t>微处理器诞生</a:t>
            </a:r>
            <a:r>
              <a:rPr lang="zh-CN" altLang="en-US" kern="1200" dirty="0"/>
              <a:t>。 </a:t>
            </a:r>
          </a:p>
          <a:p>
            <a:pPr eaLnBrk="1" hangingPunct="1">
              <a:lnSpc>
                <a:spcPct val="120000"/>
              </a:lnSpc>
              <a:buClr>
                <a:srgbClr val="FFC000"/>
              </a:buClr>
              <a:buFont typeface="Wingdings" pitchFamily="2" charset="2"/>
              <a:buChar char="n"/>
            </a:pPr>
            <a:r>
              <a:rPr lang="zh-CN" altLang="en-US" kern="1200" dirty="0"/>
              <a:t>主频</a:t>
            </a:r>
            <a:r>
              <a:rPr lang="en-US" altLang="zh-CN" kern="1200" dirty="0"/>
              <a:t>2MHz</a:t>
            </a:r>
            <a:r>
              <a:rPr lang="zh-CN" altLang="en-US" kern="1200" dirty="0"/>
              <a:t>的</a:t>
            </a:r>
            <a:r>
              <a:rPr lang="en-US" altLang="zh-CN" kern="1200" dirty="0"/>
              <a:t>8080</a:t>
            </a:r>
            <a:r>
              <a:rPr lang="zh-CN" altLang="en-US" kern="1200" dirty="0"/>
              <a:t>芯片运算速度比</a:t>
            </a:r>
            <a:r>
              <a:rPr lang="en-US" altLang="zh-CN" kern="1200" dirty="0"/>
              <a:t>8008</a:t>
            </a:r>
            <a:r>
              <a:rPr lang="zh-CN" altLang="en-US" kern="1200" dirty="0"/>
              <a:t>快</a:t>
            </a:r>
            <a:r>
              <a:rPr lang="en-US" altLang="zh-CN" kern="1200" dirty="0"/>
              <a:t>10</a:t>
            </a:r>
            <a:r>
              <a:rPr lang="zh-CN" altLang="en-US" kern="1200" dirty="0"/>
              <a:t>倍，可存取</a:t>
            </a:r>
            <a:r>
              <a:rPr lang="en-US" altLang="zh-CN" kern="1200" dirty="0"/>
              <a:t>64KB</a:t>
            </a:r>
            <a:r>
              <a:rPr lang="zh-CN" altLang="en-US" kern="1200" dirty="0"/>
              <a:t>存储器，使用了基于</a:t>
            </a:r>
            <a:r>
              <a:rPr lang="en-US" altLang="zh-CN" kern="1200" dirty="0"/>
              <a:t>6</a:t>
            </a:r>
            <a:r>
              <a:rPr lang="zh-CN" altLang="en-US" kern="1200" dirty="0"/>
              <a:t>微米技术的</a:t>
            </a:r>
            <a:r>
              <a:rPr lang="en-US" altLang="zh-CN" kern="1200" dirty="0"/>
              <a:t>6000</a:t>
            </a:r>
            <a:r>
              <a:rPr lang="zh-CN" altLang="en-US" kern="1200" dirty="0"/>
              <a:t>个晶体管，处理速度为</a:t>
            </a:r>
            <a:r>
              <a:rPr lang="en-US" altLang="zh-CN" kern="1200" dirty="0"/>
              <a:t>0.64MIPS</a:t>
            </a:r>
            <a:r>
              <a:rPr lang="zh-CN" altLang="en-US" kern="1200" dirty="0"/>
              <a:t>。</a:t>
            </a:r>
          </a:p>
        </p:txBody>
      </p:sp>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74</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8853"/>
                                        </p:tgtEl>
                                        <p:attrNameLst>
                                          <p:attrName>style.visibility</p:attrName>
                                        </p:attrNameLst>
                                      </p:cBhvr>
                                      <p:to>
                                        <p:strVal val="visible"/>
                                      </p:to>
                                    </p:set>
                                    <p:animEffect transition="in" filter="wipe(left)">
                                      <p:cBhvr>
                                        <p:cTn id="7" dur="500"/>
                                        <p:tgtEl>
                                          <p:spTgt spid="788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854"/>
                                        </p:tgtEl>
                                        <p:attrNameLst>
                                          <p:attrName>style.visibility</p:attrName>
                                        </p:attrNameLst>
                                      </p:cBhvr>
                                      <p:to>
                                        <p:strVal val="visible"/>
                                      </p:to>
                                    </p:set>
                                    <p:animEffect transition="in" filter="wipe(left)">
                                      <p:cBhvr>
                                        <p:cTn id="12" dur="500"/>
                                        <p:tgtEl>
                                          <p:spTgt spid="788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8852">
                                            <p:txEl>
                                              <p:pRg st="0" end="0"/>
                                            </p:txEl>
                                          </p:spTgt>
                                        </p:tgtEl>
                                        <p:attrNameLst>
                                          <p:attrName>style.visibility</p:attrName>
                                        </p:attrNameLst>
                                      </p:cBhvr>
                                      <p:to>
                                        <p:strVal val="visible"/>
                                      </p:to>
                                    </p:set>
                                    <p:animEffect transition="in" filter="wipe(left)">
                                      <p:cBhvr>
                                        <p:cTn id="17" dur="500"/>
                                        <p:tgtEl>
                                          <p:spTgt spid="7885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8852">
                                            <p:txEl>
                                              <p:pRg st="1" end="1"/>
                                            </p:txEl>
                                          </p:spTgt>
                                        </p:tgtEl>
                                        <p:attrNameLst>
                                          <p:attrName>style.visibility</p:attrName>
                                        </p:attrNameLst>
                                      </p:cBhvr>
                                      <p:to>
                                        <p:strVal val="visible"/>
                                      </p:to>
                                    </p:set>
                                    <p:animEffect transition="in" filter="wipe(left)">
                                      <p:cBhvr>
                                        <p:cTn id="22" dur="500"/>
                                        <p:tgtEl>
                                          <p:spTgt spid="7885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p:cNvSpPr>
            <a:spLocks noGrp="1" noChangeArrowheads="1"/>
          </p:cNvSpPr>
          <p:nvPr>
            <p:ph type="title"/>
          </p:nvPr>
        </p:nvSpPr>
        <p:spPr/>
        <p:txBody>
          <a:bodyPr/>
          <a:lstStyle/>
          <a:p>
            <a:pPr eaLnBrk="1" hangingPunct="1"/>
            <a:r>
              <a:rPr lang="en-US" altLang="zh-CN" smtClean="0"/>
              <a:t>Z80</a:t>
            </a:r>
            <a:r>
              <a:rPr lang="zh-CN" altLang="en-US" smtClean="0"/>
              <a:t>微处理器 </a:t>
            </a:r>
          </a:p>
        </p:txBody>
      </p:sp>
      <p:sp>
        <p:nvSpPr>
          <p:cNvPr id="80900" name="Rectangle 3"/>
          <p:cNvSpPr>
            <a:spLocks noGrp="1" noChangeArrowheads="1"/>
          </p:cNvSpPr>
          <p:nvPr>
            <p:ph idx="1"/>
          </p:nvPr>
        </p:nvSpPr>
        <p:spPr>
          <a:xfrm>
            <a:off x="566738" y="980728"/>
            <a:ext cx="8120062" cy="4267200"/>
          </a:xfrm>
        </p:spPr>
        <p:txBody>
          <a:bodyPr/>
          <a:lstStyle/>
          <a:p>
            <a:pPr eaLnBrk="1" hangingPunct="1"/>
            <a:r>
              <a:rPr lang="en-US" altLang="zh-CN" dirty="0" err="1" smtClean="0"/>
              <a:t>Zilog</a:t>
            </a:r>
            <a:r>
              <a:rPr lang="zh-CN" altLang="en-US" dirty="0" smtClean="0"/>
              <a:t>公司于</a:t>
            </a:r>
            <a:r>
              <a:rPr lang="en-US" altLang="zh-CN" dirty="0" smtClean="0"/>
              <a:t>1976</a:t>
            </a:r>
            <a:r>
              <a:rPr lang="zh-CN" altLang="en-US" dirty="0" smtClean="0"/>
              <a:t>年开发的</a:t>
            </a:r>
            <a:r>
              <a:rPr lang="en-US" altLang="zh-CN" dirty="0" smtClean="0"/>
              <a:t>Z80</a:t>
            </a:r>
            <a:r>
              <a:rPr lang="zh-CN" altLang="en-US" dirty="0" smtClean="0"/>
              <a:t>微处理器，广泛用于微型计算机和工业自动控制设备。当时，</a:t>
            </a:r>
            <a:r>
              <a:rPr lang="en-US" altLang="zh-CN" dirty="0" err="1" smtClean="0"/>
              <a:t>zilog</a:t>
            </a:r>
            <a:r>
              <a:rPr lang="zh-CN" altLang="en-US" dirty="0" smtClean="0"/>
              <a:t>、</a:t>
            </a:r>
            <a:r>
              <a:rPr lang="en-US" altLang="zh-CN" dirty="0" smtClean="0"/>
              <a:t>Motorola</a:t>
            </a:r>
            <a:r>
              <a:rPr lang="zh-CN" altLang="en-US" dirty="0" smtClean="0"/>
              <a:t>和</a:t>
            </a:r>
            <a:r>
              <a:rPr lang="en-US" altLang="zh-CN" dirty="0" smtClean="0"/>
              <a:t>Intel</a:t>
            </a:r>
            <a:r>
              <a:rPr lang="zh-CN" altLang="en-US" dirty="0" smtClean="0"/>
              <a:t>在微处理器领域三足鼎立。</a:t>
            </a:r>
          </a:p>
        </p:txBody>
      </p:sp>
      <p:grpSp>
        <p:nvGrpSpPr>
          <p:cNvPr id="2" name="Group 4"/>
          <p:cNvGrpSpPr>
            <a:grpSpLocks/>
          </p:cNvGrpSpPr>
          <p:nvPr/>
        </p:nvGrpSpPr>
        <p:grpSpPr bwMode="auto">
          <a:xfrm>
            <a:off x="3131840" y="2780928"/>
            <a:ext cx="2971800" cy="2509838"/>
            <a:chOff x="2064" y="2307"/>
            <a:chExt cx="1872" cy="1581"/>
          </a:xfrm>
        </p:grpSpPr>
        <p:sp>
          <p:nvSpPr>
            <p:cNvPr id="80902" name="Rectangle 5"/>
            <p:cNvSpPr>
              <a:spLocks noChangeArrowheads="1"/>
            </p:cNvSpPr>
            <p:nvPr/>
          </p:nvSpPr>
          <p:spPr bwMode="auto">
            <a:xfrm>
              <a:off x="2160" y="2352"/>
              <a:ext cx="1776" cy="1536"/>
            </a:xfrm>
            <a:prstGeom prst="rect">
              <a:avLst/>
            </a:prstGeom>
            <a:solidFill>
              <a:srgbClr val="969696"/>
            </a:solidFill>
            <a:ln w="9525">
              <a:noFill/>
              <a:miter lim="800000"/>
              <a:headEnd/>
              <a:tailEnd/>
            </a:ln>
          </p:spPr>
          <p:txBody>
            <a:bodyPr wrap="none" anchor="ctr"/>
            <a:lstStyle/>
            <a:p>
              <a:endParaRPr lang="zh-CN" altLang="en-US"/>
            </a:p>
          </p:txBody>
        </p:sp>
        <p:pic>
          <p:nvPicPr>
            <p:cNvPr id="80903" name="Picture 6" descr="3-10"/>
            <p:cNvPicPr>
              <a:picLocks noChangeAspect="1" noChangeArrowheads="1"/>
            </p:cNvPicPr>
            <p:nvPr/>
          </p:nvPicPr>
          <p:blipFill>
            <a:blip r:embed="rId3" cstate="print"/>
            <a:srcRect/>
            <a:stretch>
              <a:fillRect/>
            </a:stretch>
          </p:blipFill>
          <p:spPr bwMode="auto">
            <a:xfrm>
              <a:off x="2064" y="2307"/>
              <a:ext cx="1814" cy="1533"/>
            </a:xfrm>
            <a:prstGeom prst="rect">
              <a:avLst/>
            </a:prstGeom>
            <a:noFill/>
            <a:ln w="25400" algn="ctr">
              <a:solidFill>
                <a:schemeClr val="accent2"/>
              </a:solidFill>
              <a:miter lim="800000"/>
              <a:headEnd/>
              <a:tailEnd/>
            </a:ln>
          </p:spPr>
        </p:pic>
      </p:grpSp>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75</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p:cNvSpPr>
            <a:spLocks noGrp="1" noChangeArrowheads="1"/>
          </p:cNvSpPr>
          <p:nvPr>
            <p:ph type="title"/>
          </p:nvPr>
        </p:nvSpPr>
        <p:spPr/>
        <p:txBody>
          <a:bodyPr/>
          <a:lstStyle/>
          <a:p>
            <a:pPr eaLnBrk="1" hangingPunct="1"/>
            <a:r>
              <a:rPr lang="en-US" altLang="zh-CN" b="1" smtClean="0"/>
              <a:t>Intel 8086  </a:t>
            </a:r>
            <a:r>
              <a:rPr lang="zh-CN" altLang="en-US" smtClean="0"/>
              <a:t>第三代微处理器</a:t>
            </a:r>
          </a:p>
        </p:txBody>
      </p:sp>
      <p:pic>
        <p:nvPicPr>
          <p:cNvPr id="79877" name="Picture 4" descr="3-33"/>
          <p:cNvPicPr>
            <a:picLocks noGrp="1" noChangeAspect="1" noChangeArrowheads="1"/>
          </p:cNvPicPr>
          <p:nvPr>
            <p:ph sz="quarter" idx="1"/>
          </p:nvPr>
        </p:nvPicPr>
        <p:blipFill>
          <a:blip r:embed="rId3" cstate="print"/>
          <a:srcRect/>
          <a:stretch>
            <a:fillRect/>
          </a:stretch>
        </p:blipFill>
        <p:spPr>
          <a:xfrm>
            <a:off x="828675" y="1340768"/>
            <a:ext cx="2524125" cy="2590800"/>
          </a:xfrm>
          <a:noFill/>
          <a:ln w="25400">
            <a:solidFill>
              <a:schemeClr val="accent2"/>
            </a:solidFill>
          </a:ln>
        </p:spPr>
      </p:pic>
      <p:pic>
        <p:nvPicPr>
          <p:cNvPr id="79878" name="Picture 5" descr="3-31"/>
          <p:cNvPicPr>
            <a:picLocks noGrp="1" noChangeAspect="1" noChangeArrowheads="1"/>
          </p:cNvPicPr>
          <p:nvPr>
            <p:ph sz="quarter" idx="2"/>
          </p:nvPr>
        </p:nvPicPr>
        <p:blipFill>
          <a:blip r:embed="rId4" cstate="print"/>
          <a:srcRect/>
          <a:stretch>
            <a:fillRect/>
          </a:stretch>
        </p:blipFill>
        <p:spPr>
          <a:xfrm>
            <a:off x="828675" y="4083968"/>
            <a:ext cx="2514600" cy="1546225"/>
          </a:xfrm>
          <a:noFill/>
          <a:ln w="25400">
            <a:solidFill>
              <a:schemeClr val="accent2"/>
            </a:solidFill>
          </a:ln>
        </p:spPr>
      </p:pic>
      <p:sp>
        <p:nvSpPr>
          <p:cNvPr id="79876" name="Rectangle 3"/>
          <p:cNvSpPr>
            <a:spLocks noGrp="1" noChangeArrowheads="1"/>
          </p:cNvSpPr>
          <p:nvPr>
            <p:ph type="body" sz="half" idx="3"/>
          </p:nvPr>
        </p:nvSpPr>
        <p:spPr>
          <a:xfrm>
            <a:off x="3779912" y="1340768"/>
            <a:ext cx="4724400" cy="3276600"/>
          </a:xfrm>
        </p:spPr>
        <p:txBody>
          <a:bodyPr/>
          <a:lstStyle/>
          <a:p>
            <a:pPr eaLnBrk="1" hangingPunct="1">
              <a:lnSpc>
                <a:spcPct val="120000"/>
              </a:lnSpc>
            </a:pPr>
            <a:r>
              <a:rPr lang="en-US" altLang="zh-CN" sz="2400" dirty="0" smtClean="0">
                <a:latin typeface="华文新魏" pitchFamily="2" charset="-122"/>
              </a:rPr>
              <a:t>1978</a:t>
            </a:r>
            <a:r>
              <a:rPr lang="zh-CN" altLang="en-US" sz="2400" dirty="0" smtClean="0">
                <a:latin typeface="华文新魏" pitchFamily="2" charset="-122"/>
              </a:rPr>
              <a:t>年</a:t>
            </a:r>
            <a:r>
              <a:rPr lang="en-US" altLang="zh-CN" sz="2400" dirty="0" smtClean="0">
                <a:latin typeface="华文新魏" pitchFamily="2" charset="-122"/>
              </a:rPr>
              <a:t>6</a:t>
            </a:r>
            <a:r>
              <a:rPr lang="zh-CN" altLang="en-US" sz="2400" dirty="0" smtClean="0">
                <a:latin typeface="华文新魏" pitchFamily="2" charset="-122"/>
              </a:rPr>
              <a:t>月，</a:t>
            </a:r>
            <a:r>
              <a:rPr lang="en-US" altLang="zh-CN" sz="2400" dirty="0" smtClean="0">
                <a:latin typeface="华文新魏" pitchFamily="2" charset="-122"/>
              </a:rPr>
              <a:t>Intel</a:t>
            </a:r>
            <a:r>
              <a:rPr lang="zh-CN" altLang="en-US" sz="2400" dirty="0" smtClean="0">
                <a:latin typeface="华文新魏" pitchFamily="2" charset="-122"/>
              </a:rPr>
              <a:t>推出</a:t>
            </a:r>
            <a:r>
              <a:rPr lang="en-US" altLang="zh-CN" sz="2400" dirty="0" smtClean="0">
                <a:latin typeface="华文新魏" pitchFamily="2" charset="-122"/>
              </a:rPr>
              <a:t>4.77MHz</a:t>
            </a:r>
            <a:r>
              <a:rPr lang="zh-CN" altLang="en-US" sz="2400" dirty="0" smtClean="0">
                <a:latin typeface="华文新魏" pitchFamily="2" charset="-122"/>
              </a:rPr>
              <a:t>的</a:t>
            </a:r>
            <a:r>
              <a:rPr lang="en-US" altLang="zh-CN" sz="2400" dirty="0" smtClean="0">
                <a:latin typeface="华文新魏" pitchFamily="2" charset="-122"/>
              </a:rPr>
              <a:t>8086</a:t>
            </a:r>
            <a:r>
              <a:rPr lang="zh-CN" altLang="en-US" sz="2400" dirty="0" smtClean="0">
                <a:latin typeface="华文新魏" pitchFamily="2" charset="-122"/>
              </a:rPr>
              <a:t>微处理器，标志着第三代微处理器问世。</a:t>
            </a:r>
          </a:p>
          <a:p>
            <a:pPr eaLnBrk="1" hangingPunct="1">
              <a:lnSpc>
                <a:spcPct val="120000"/>
              </a:lnSpc>
            </a:pPr>
            <a:r>
              <a:rPr lang="zh-CN" altLang="en-US" sz="2400" dirty="0" smtClean="0">
                <a:latin typeface="华文新魏" pitchFamily="2" charset="-122"/>
              </a:rPr>
              <a:t>它采用</a:t>
            </a:r>
            <a:r>
              <a:rPr lang="en-US" altLang="zh-CN" sz="2400" dirty="0" smtClean="0">
                <a:latin typeface="华文新魏" pitchFamily="2" charset="-122"/>
              </a:rPr>
              <a:t>16</a:t>
            </a:r>
            <a:r>
              <a:rPr lang="zh-CN" altLang="en-US" sz="2400" dirty="0" smtClean="0">
                <a:latin typeface="华文新魏" pitchFamily="2" charset="-122"/>
              </a:rPr>
              <a:t>位寄存器、</a:t>
            </a:r>
            <a:r>
              <a:rPr lang="en-US" altLang="zh-CN" sz="2400" dirty="0" smtClean="0">
                <a:latin typeface="华文新魏" pitchFamily="2" charset="-122"/>
              </a:rPr>
              <a:t>16</a:t>
            </a:r>
            <a:r>
              <a:rPr lang="zh-CN" altLang="en-US" sz="2400" dirty="0" smtClean="0">
                <a:latin typeface="华文新魏" pitchFamily="2" charset="-122"/>
              </a:rPr>
              <a:t>位数据总线和</a:t>
            </a:r>
            <a:r>
              <a:rPr lang="en-US" altLang="zh-CN" sz="2400" dirty="0" smtClean="0">
                <a:latin typeface="华文新魏" pitchFamily="2" charset="-122"/>
              </a:rPr>
              <a:t>29000</a:t>
            </a:r>
            <a:r>
              <a:rPr lang="zh-CN" altLang="en-US" sz="2400" dirty="0" smtClean="0">
                <a:latin typeface="华文新魏" pitchFamily="2" charset="-122"/>
              </a:rPr>
              <a:t>个</a:t>
            </a:r>
            <a:r>
              <a:rPr lang="en-US" altLang="zh-CN" sz="2400" dirty="0" smtClean="0">
                <a:latin typeface="华文新魏" pitchFamily="2" charset="-122"/>
              </a:rPr>
              <a:t>3</a:t>
            </a:r>
            <a:r>
              <a:rPr lang="zh-CN" altLang="en-US" sz="2400" dirty="0" smtClean="0">
                <a:latin typeface="华文新魏" pitchFamily="2" charset="-122"/>
              </a:rPr>
              <a:t>微米技术的晶体管，售价</a:t>
            </a:r>
            <a:r>
              <a:rPr lang="en-US" altLang="zh-CN" sz="2400" dirty="0" smtClean="0">
                <a:latin typeface="华文新魏" pitchFamily="2" charset="-122"/>
              </a:rPr>
              <a:t>360</a:t>
            </a:r>
            <a:r>
              <a:rPr lang="zh-CN" altLang="en-US" sz="2400" dirty="0" smtClean="0">
                <a:latin typeface="华文新魏" pitchFamily="2" charset="-122"/>
              </a:rPr>
              <a:t>美元。</a:t>
            </a:r>
            <a:r>
              <a:rPr lang="zh-CN" altLang="en-US" sz="2400" dirty="0" smtClean="0"/>
              <a:t> </a:t>
            </a:r>
          </a:p>
        </p:txBody>
      </p:sp>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76</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9877"/>
                                        </p:tgtEl>
                                        <p:attrNameLst>
                                          <p:attrName>style.visibility</p:attrName>
                                        </p:attrNameLst>
                                      </p:cBhvr>
                                      <p:to>
                                        <p:strVal val="visible"/>
                                      </p:to>
                                    </p:set>
                                    <p:anim calcmode="lin" valueType="num">
                                      <p:cBhvr additive="base">
                                        <p:cTn id="7" dur="500" fill="hold"/>
                                        <p:tgtEl>
                                          <p:spTgt spid="79877"/>
                                        </p:tgtEl>
                                        <p:attrNameLst>
                                          <p:attrName>ppt_x</p:attrName>
                                        </p:attrNameLst>
                                      </p:cBhvr>
                                      <p:tavLst>
                                        <p:tav tm="0">
                                          <p:val>
                                            <p:strVal val="#ppt_x"/>
                                          </p:val>
                                        </p:tav>
                                        <p:tav tm="100000">
                                          <p:val>
                                            <p:strVal val="#ppt_x"/>
                                          </p:val>
                                        </p:tav>
                                      </p:tavLst>
                                    </p:anim>
                                    <p:anim calcmode="lin" valueType="num">
                                      <p:cBhvr additive="base">
                                        <p:cTn id="8" dur="500" fill="hold"/>
                                        <p:tgtEl>
                                          <p:spTgt spid="798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9878"/>
                                        </p:tgtEl>
                                        <p:attrNameLst>
                                          <p:attrName>style.visibility</p:attrName>
                                        </p:attrNameLst>
                                      </p:cBhvr>
                                      <p:to>
                                        <p:strVal val="visible"/>
                                      </p:to>
                                    </p:set>
                                    <p:anim calcmode="lin" valueType="num">
                                      <p:cBhvr additive="base">
                                        <p:cTn id="13" dur="500" fill="hold"/>
                                        <p:tgtEl>
                                          <p:spTgt spid="79878"/>
                                        </p:tgtEl>
                                        <p:attrNameLst>
                                          <p:attrName>ppt_x</p:attrName>
                                        </p:attrNameLst>
                                      </p:cBhvr>
                                      <p:tavLst>
                                        <p:tav tm="0">
                                          <p:val>
                                            <p:strVal val="#ppt_x"/>
                                          </p:val>
                                        </p:tav>
                                        <p:tav tm="100000">
                                          <p:val>
                                            <p:strVal val="#ppt_x"/>
                                          </p:val>
                                        </p:tav>
                                      </p:tavLst>
                                    </p:anim>
                                    <p:anim calcmode="lin" valueType="num">
                                      <p:cBhvr additive="base">
                                        <p:cTn id="14" dur="500" fill="hold"/>
                                        <p:tgtEl>
                                          <p:spTgt spid="7987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9876">
                                            <p:txEl>
                                              <p:pRg st="0" end="0"/>
                                            </p:txEl>
                                          </p:spTgt>
                                        </p:tgtEl>
                                        <p:attrNameLst>
                                          <p:attrName>style.visibility</p:attrName>
                                        </p:attrNameLst>
                                      </p:cBhvr>
                                      <p:to>
                                        <p:strVal val="visible"/>
                                      </p:to>
                                    </p:set>
                                    <p:anim calcmode="lin" valueType="num">
                                      <p:cBhvr additive="base">
                                        <p:cTn id="19" dur="500" fill="hold"/>
                                        <p:tgtEl>
                                          <p:spTgt spid="7987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987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9876">
                                            <p:txEl>
                                              <p:pRg st="1" end="1"/>
                                            </p:txEl>
                                          </p:spTgt>
                                        </p:tgtEl>
                                        <p:attrNameLst>
                                          <p:attrName>style.visibility</p:attrName>
                                        </p:attrNameLst>
                                      </p:cBhvr>
                                      <p:to>
                                        <p:strVal val="visible"/>
                                      </p:to>
                                    </p:set>
                                    <p:anim calcmode="lin" valueType="num">
                                      <p:cBhvr additive="base">
                                        <p:cTn id="25" dur="500" fill="hold"/>
                                        <p:tgtEl>
                                          <p:spTgt spid="79876">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987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build="p"/>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p:txBody>
          <a:bodyPr/>
          <a:lstStyle/>
          <a:p>
            <a:pPr eaLnBrk="1" hangingPunct="1"/>
            <a:r>
              <a:rPr lang="zh-CN" altLang="en-US" smtClean="0"/>
              <a:t>第一台微型计算机：</a:t>
            </a:r>
            <a:r>
              <a:rPr lang="en-US" altLang="zh-CN" smtClean="0"/>
              <a:t>Altair 8800 </a:t>
            </a:r>
          </a:p>
        </p:txBody>
      </p:sp>
      <p:sp>
        <p:nvSpPr>
          <p:cNvPr id="537603" name="Rectangle 3"/>
          <p:cNvSpPr>
            <a:spLocks noGrp="1" noChangeArrowheads="1"/>
          </p:cNvSpPr>
          <p:nvPr>
            <p:ph idx="1"/>
          </p:nvPr>
        </p:nvSpPr>
        <p:spPr>
          <a:xfrm>
            <a:off x="3779912" y="2281808"/>
            <a:ext cx="5247456" cy="4243536"/>
          </a:xfrm>
        </p:spPr>
        <p:txBody>
          <a:bodyPr/>
          <a:lstStyle/>
          <a:p>
            <a:pPr eaLnBrk="1" hangingPunct="1"/>
            <a:r>
              <a:rPr lang="en-US" altLang="zh-CN" sz="2400" dirty="0" smtClean="0">
                <a:latin typeface="华文新魏" pitchFamily="2" charset="-122"/>
              </a:rPr>
              <a:t>1975</a:t>
            </a:r>
            <a:r>
              <a:rPr lang="zh-CN" altLang="en-US" sz="2400" dirty="0" smtClean="0">
                <a:latin typeface="华文新魏" pitchFamily="2" charset="-122"/>
              </a:rPr>
              <a:t>年</a:t>
            </a:r>
            <a:r>
              <a:rPr lang="en-US" altLang="zh-CN" sz="2400" dirty="0" smtClean="0">
                <a:latin typeface="华文新魏" pitchFamily="2" charset="-122"/>
              </a:rPr>
              <a:t>4</a:t>
            </a:r>
            <a:r>
              <a:rPr lang="zh-CN" altLang="en-US" sz="2400" dirty="0" smtClean="0">
                <a:latin typeface="华文新魏" pitchFamily="2" charset="-122"/>
              </a:rPr>
              <a:t>月，</a:t>
            </a:r>
            <a:r>
              <a:rPr lang="en-US" altLang="zh-CN" sz="2400" dirty="0" smtClean="0">
                <a:latin typeface="华文新魏" pitchFamily="2" charset="-122"/>
              </a:rPr>
              <a:t>MITS</a:t>
            </a:r>
            <a:r>
              <a:rPr lang="zh-CN" altLang="en-US" sz="2400" dirty="0" smtClean="0">
                <a:latin typeface="华文新魏" pitchFamily="2" charset="-122"/>
              </a:rPr>
              <a:t>发布第一个通用型</a:t>
            </a:r>
            <a:r>
              <a:rPr lang="en-US" altLang="zh-CN" sz="2400" dirty="0" smtClean="0">
                <a:latin typeface="华文新魏" pitchFamily="2" charset="-122"/>
              </a:rPr>
              <a:t>Altair 8800</a:t>
            </a:r>
            <a:r>
              <a:rPr lang="zh-CN" altLang="en-US" sz="2400" dirty="0" smtClean="0">
                <a:latin typeface="华文新魏" pitchFamily="2" charset="-122"/>
              </a:rPr>
              <a:t>，售价</a:t>
            </a:r>
            <a:r>
              <a:rPr lang="en-US" altLang="zh-CN" sz="2400" dirty="0" smtClean="0">
                <a:latin typeface="华文新魏" pitchFamily="2" charset="-122"/>
              </a:rPr>
              <a:t>375</a:t>
            </a:r>
            <a:r>
              <a:rPr lang="zh-CN" altLang="en-US" sz="2400" dirty="0" smtClean="0">
                <a:latin typeface="华文新魏" pitchFamily="2" charset="-122"/>
              </a:rPr>
              <a:t>美元，带有</a:t>
            </a:r>
            <a:r>
              <a:rPr lang="en-US" altLang="zh-CN" sz="2400" dirty="0" smtClean="0">
                <a:latin typeface="华文新魏" pitchFamily="2" charset="-122"/>
              </a:rPr>
              <a:t>1KB</a:t>
            </a:r>
            <a:r>
              <a:rPr lang="zh-CN" altLang="en-US" sz="2400" dirty="0" smtClean="0">
                <a:latin typeface="华文新魏" pitchFamily="2" charset="-122"/>
              </a:rPr>
              <a:t>存储器。这是世界上第一台微型计算机。 </a:t>
            </a:r>
          </a:p>
          <a:p>
            <a:pPr eaLnBrk="1" hangingPunct="1"/>
            <a:r>
              <a:rPr lang="en-US" altLang="zh-CN" sz="2400" dirty="0" smtClean="0">
                <a:latin typeface="华文新魏" pitchFamily="2" charset="-122"/>
              </a:rPr>
              <a:t>Altair</a:t>
            </a:r>
            <a:r>
              <a:rPr lang="zh-CN" altLang="en-US" sz="2400" dirty="0" smtClean="0">
                <a:latin typeface="华文新魏" pitchFamily="2" charset="-122"/>
              </a:rPr>
              <a:t>定位在青年电脑迷市场 </a:t>
            </a:r>
          </a:p>
          <a:p>
            <a:pPr eaLnBrk="1" hangingPunct="1"/>
            <a:r>
              <a:rPr lang="en-US" altLang="zh-CN" sz="2400" dirty="0" smtClean="0">
                <a:latin typeface="华文新魏" pitchFamily="2" charset="-122"/>
              </a:rPr>
              <a:t>Paul Allen</a:t>
            </a:r>
            <a:r>
              <a:rPr lang="zh-CN" altLang="en-US" sz="2400" dirty="0" smtClean="0">
                <a:latin typeface="华文新魏" pitchFamily="2" charset="-122"/>
              </a:rPr>
              <a:t>和</a:t>
            </a:r>
            <a:r>
              <a:rPr lang="en-US" altLang="zh-CN" sz="2400" dirty="0" smtClean="0">
                <a:latin typeface="华文新魏" pitchFamily="2" charset="-122"/>
              </a:rPr>
              <a:t>Bill Gates</a:t>
            </a:r>
            <a:r>
              <a:rPr lang="zh-CN" altLang="en-US" sz="2400" dirty="0" smtClean="0">
                <a:latin typeface="华文新魏" pitchFamily="2" charset="-122"/>
              </a:rPr>
              <a:t>在三周内为</a:t>
            </a:r>
            <a:r>
              <a:rPr lang="en-US" altLang="zh-CN" sz="2400" dirty="0" smtClean="0">
                <a:latin typeface="华文新魏" pitchFamily="2" charset="-122"/>
              </a:rPr>
              <a:t>Altair</a:t>
            </a:r>
            <a:r>
              <a:rPr lang="zh-CN" altLang="en-US" sz="2400" dirty="0" smtClean="0">
                <a:latin typeface="华文新魏" pitchFamily="2" charset="-122"/>
              </a:rPr>
              <a:t>开发出</a:t>
            </a:r>
            <a:r>
              <a:rPr lang="en-US" altLang="zh-CN" sz="2400" dirty="0" smtClean="0">
                <a:latin typeface="华文新魏" pitchFamily="2" charset="-122"/>
              </a:rPr>
              <a:t>BASIC</a:t>
            </a:r>
            <a:r>
              <a:rPr lang="zh-CN" altLang="en-US" sz="2400" dirty="0" smtClean="0">
                <a:latin typeface="华文新魏" pitchFamily="2" charset="-122"/>
              </a:rPr>
              <a:t>语言，</a:t>
            </a:r>
            <a:r>
              <a:rPr lang="en-US" altLang="zh-CN" sz="2400" dirty="0" smtClean="0">
                <a:latin typeface="华文新魏" pitchFamily="2" charset="-122"/>
              </a:rPr>
              <a:t>MITS</a:t>
            </a:r>
            <a:r>
              <a:rPr lang="zh-CN" altLang="en-US" sz="2400" dirty="0" smtClean="0">
                <a:latin typeface="华文新魏" pitchFamily="2" charset="-122"/>
              </a:rPr>
              <a:t>成为两个未来富翁的第一个客户 </a:t>
            </a:r>
            <a:r>
              <a:rPr lang="zh-CN" altLang="en-US" dirty="0">
                <a:latin typeface="华文新魏" pitchFamily="2" charset="-122"/>
              </a:rPr>
              <a:t>。</a:t>
            </a:r>
            <a:endParaRPr lang="zh-CN" altLang="en-US" sz="2400" dirty="0" smtClean="0">
              <a:latin typeface="华文新魏" pitchFamily="2" charset="-122"/>
            </a:endParaRPr>
          </a:p>
        </p:txBody>
      </p:sp>
      <p:pic>
        <p:nvPicPr>
          <p:cNvPr id="537604"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51520" y="1412776"/>
            <a:ext cx="3431225" cy="2016224"/>
          </a:xfrm>
          <a:prstGeom prst="rect">
            <a:avLst/>
          </a:prstGeom>
          <a:noFill/>
          <a:ln w="25400">
            <a:noFill/>
            <a:miter lim="800000"/>
            <a:headEnd/>
            <a:tailEnd/>
          </a:ln>
        </p:spPr>
      </p:pic>
      <p:sp>
        <p:nvSpPr>
          <p:cNvPr id="5"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77</a:t>
            </a:fld>
            <a:r>
              <a:rPr lang="en-US" altLang="zh-CN" sz="1400" dirty="0" smtClean="0">
                <a:solidFill>
                  <a:srgbClr val="0D7157"/>
                </a:solidFill>
              </a:rPr>
              <a:t>- </a:t>
            </a:r>
            <a:endParaRPr lang="en-US" altLang="zh-CN" sz="1400" dirty="0">
              <a:solidFill>
                <a:srgbClr val="0D7157"/>
              </a:solidFill>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6944" y="3933056"/>
            <a:ext cx="3360375" cy="2016224"/>
          </a:xfrm>
          <a:prstGeom prst="rect">
            <a:avLst/>
          </a:prstGeom>
        </p:spPr>
      </p:pic>
      <p:sp>
        <p:nvSpPr>
          <p:cNvPr id="3" name="矩形 2"/>
          <p:cNvSpPr/>
          <p:nvPr/>
        </p:nvSpPr>
        <p:spPr>
          <a:xfrm>
            <a:off x="538891" y="6237312"/>
            <a:ext cx="2538452" cy="369332"/>
          </a:xfrm>
          <a:prstGeom prst="rect">
            <a:avLst/>
          </a:prstGeom>
        </p:spPr>
        <p:txBody>
          <a:bodyPr wrap="none">
            <a:spAutoFit/>
          </a:bodyPr>
          <a:lstStyle/>
          <a:p>
            <a:pPr algn="just">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http://oldcomputers.net/</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37604"/>
                                        </p:tgtEl>
                                        <p:attrNameLst>
                                          <p:attrName>style.visibility</p:attrName>
                                        </p:attrNameLst>
                                      </p:cBhvr>
                                      <p:to>
                                        <p:strVal val="visible"/>
                                      </p:to>
                                    </p:set>
                                    <p:anim calcmode="lin" valueType="num">
                                      <p:cBhvr additive="base">
                                        <p:cTn id="7" dur="500" fill="hold"/>
                                        <p:tgtEl>
                                          <p:spTgt spid="537604"/>
                                        </p:tgtEl>
                                        <p:attrNameLst>
                                          <p:attrName>ppt_x</p:attrName>
                                        </p:attrNameLst>
                                      </p:cBhvr>
                                      <p:tavLst>
                                        <p:tav tm="0">
                                          <p:val>
                                            <p:strVal val="#ppt_x"/>
                                          </p:val>
                                        </p:tav>
                                        <p:tav tm="100000">
                                          <p:val>
                                            <p:strVal val="#ppt_x"/>
                                          </p:val>
                                        </p:tav>
                                      </p:tavLst>
                                    </p:anim>
                                    <p:anim calcmode="lin" valueType="num">
                                      <p:cBhvr additive="base">
                                        <p:cTn id="8" dur="500" fill="hold"/>
                                        <p:tgtEl>
                                          <p:spTgt spid="53760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37603">
                                            <p:txEl>
                                              <p:pRg st="0" end="0"/>
                                            </p:txEl>
                                          </p:spTgt>
                                        </p:tgtEl>
                                        <p:attrNameLst>
                                          <p:attrName>style.visibility</p:attrName>
                                        </p:attrNameLst>
                                      </p:cBhvr>
                                      <p:to>
                                        <p:strVal val="visible"/>
                                      </p:to>
                                    </p:set>
                                    <p:anim calcmode="lin" valueType="num">
                                      <p:cBhvr additive="base">
                                        <p:cTn id="13" dur="500" fill="hold"/>
                                        <p:tgtEl>
                                          <p:spTgt spid="53760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376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37603">
                                            <p:txEl>
                                              <p:pRg st="1" end="1"/>
                                            </p:txEl>
                                          </p:spTgt>
                                        </p:tgtEl>
                                        <p:attrNameLst>
                                          <p:attrName>style.visibility</p:attrName>
                                        </p:attrNameLst>
                                      </p:cBhvr>
                                      <p:to>
                                        <p:strVal val="visible"/>
                                      </p:to>
                                    </p:set>
                                    <p:anim calcmode="lin" valueType="num">
                                      <p:cBhvr additive="base">
                                        <p:cTn id="19" dur="500" fill="hold"/>
                                        <p:tgtEl>
                                          <p:spTgt spid="53760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376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37603">
                                            <p:txEl>
                                              <p:pRg st="2" end="2"/>
                                            </p:txEl>
                                          </p:spTgt>
                                        </p:tgtEl>
                                        <p:attrNameLst>
                                          <p:attrName>style.visibility</p:attrName>
                                        </p:attrNameLst>
                                      </p:cBhvr>
                                      <p:to>
                                        <p:strVal val="visible"/>
                                      </p:to>
                                    </p:set>
                                    <p:anim calcmode="lin" valueType="num">
                                      <p:cBhvr additive="base">
                                        <p:cTn id="25" dur="500" fill="hold"/>
                                        <p:tgtEl>
                                          <p:spTgt spid="53760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3760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603" grpId="0" build="p"/>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Altair 8800</a:t>
            </a:r>
            <a:endParaRPr lang="zh-CN" altLang="en-US" dirty="0"/>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9552" y="975320"/>
            <a:ext cx="3888432" cy="5500117"/>
          </a:xfrm>
        </p:spPr>
      </p:pic>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78</a:t>
            </a:fld>
            <a:r>
              <a:rPr lang="en-US" altLang="zh-CN" sz="1400" smtClean="0">
                <a:solidFill>
                  <a:srgbClr val="0D7157"/>
                </a:solidFill>
              </a:rPr>
              <a:t>- </a:t>
            </a:r>
            <a:endParaRPr lang="en-US" altLang="zh-CN" sz="1400" dirty="0">
              <a:solidFill>
                <a:srgbClr val="0D7157"/>
              </a:solidFill>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4008" y="995410"/>
            <a:ext cx="4176464" cy="5480027"/>
          </a:xfrm>
          <a:prstGeom prst="rect">
            <a:avLst/>
          </a:prstGeom>
        </p:spPr>
      </p:pic>
    </p:spTree>
    <p:extLst>
      <p:ext uri="{BB962C8B-B14F-4D97-AF65-F5344CB8AC3E}">
        <p14:creationId xmlns:p14="http://schemas.microsoft.com/office/powerpoint/2010/main" val="265670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Grp="1" noChangeArrowheads="1"/>
          </p:cNvSpPr>
          <p:nvPr>
            <p:ph type="title"/>
          </p:nvPr>
        </p:nvSpPr>
        <p:spPr/>
        <p:txBody>
          <a:bodyPr/>
          <a:lstStyle/>
          <a:p>
            <a:pPr eaLnBrk="1" hangingPunct="1"/>
            <a:r>
              <a:rPr lang="en-US" altLang="zh-CN" smtClean="0"/>
              <a:t>Apple</a:t>
            </a:r>
          </a:p>
        </p:txBody>
      </p:sp>
      <p:sp>
        <p:nvSpPr>
          <p:cNvPr id="82948" name="Rectangle 3"/>
          <p:cNvSpPr>
            <a:spLocks noGrp="1" noChangeArrowheads="1"/>
          </p:cNvSpPr>
          <p:nvPr>
            <p:ph type="body" sz="half" idx="1"/>
          </p:nvPr>
        </p:nvSpPr>
        <p:spPr>
          <a:xfrm>
            <a:off x="467544" y="1052736"/>
            <a:ext cx="4995862" cy="4267200"/>
          </a:xfrm>
        </p:spPr>
        <p:txBody>
          <a:bodyPr/>
          <a:lstStyle/>
          <a:p>
            <a:pPr eaLnBrk="1" hangingPunct="1">
              <a:lnSpc>
                <a:spcPct val="120000"/>
              </a:lnSpc>
            </a:pPr>
            <a:r>
              <a:rPr lang="en-US" altLang="zh-CN" sz="2200" dirty="0" smtClean="0">
                <a:latin typeface="华文新魏" pitchFamily="2" charset="-122"/>
              </a:rPr>
              <a:t>1976</a:t>
            </a:r>
            <a:r>
              <a:rPr lang="zh-CN" altLang="en-US" sz="2200" dirty="0" smtClean="0">
                <a:latin typeface="华文新魏" pitchFamily="2" charset="-122"/>
              </a:rPr>
              <a:t>年</a:t>
            </a:r>
            <a:r>
              <a:rPr lang="en-US" altLang="zh-CN" sz="2200" dirty="0" smtClean="0">
                <a:latin typeface="华文新魏" pitchFamily="2" charset="-122"/>
              </a:rPr>
              <a:t>3</a:t>
            </a:r>
            <a:r>
              <a:rPr lang="zh-CN" altLang="en-US" sz="2200" dirty="0" smtClean="0">
                <a:latin typeface="华文新魏" pitchFamily="2" charset="-122"/>
              </a:rPr>
              <a:t>月，</a:t>
            </a:r>
            <a:r>
              <a:rPr lang="en-US" altLang="zh-CN" sz="2200" dirty="0" smtClean="0">
                <a:latin typeface="华文新魏" pitchFamily="2" charset="-122"/>
              </a:rPr>
              <a:t>Steve Wozniak</a:t>
            </a:r>
            <a:r>
              <a:rPr lang="zh-CN" altLang="en-US" sz="2200" dirty="0" smtClean="0">
                <a:latin typeface="华文新魏" pitchFamily="2" charset="-122"/>
              </a:rPr>
              <a:t>和</a:t>
            </a:r>
            <a:r>
              <a:rPr lang="en-US" altLang="zh-CN" sz="2200" dirty="0" smtClean="0">
                <a:latin typeface="华文新魏" pitchFamily="2" charset="-122"/>
              </a:rPr>
              <a:t>Steve Jobs</a:t>
            </a:r>
            <a:r>
              <a:rPr lang="zh-CN" altLang="en-US" sz="2200" dirty="0" smtClean="0">
                <a:latin typeface="华文新魏" pitchFamily="2" charset="-122"/>
              </a:rPr>
              <a:t>开发出微型计算机</a:t>
            </a:r>
            <a:r>
              <a:rPr lang="en-US" altLang="zh-CN" sz="2200" dirty="0" smtClean="0">
                <a:latin typeface="华文新魏" pitchFamily="2" charset="-122"/>
              </a:rPr>
              <a:t>Apple I</a:t>
            </a:r>
            <a:r>
              <a:rPr lang="zh-CN" altLang="en-US" sz="2200" dirty="0" smtClean="0">
                <a:latin typeface="华文新魏" pitchFamily="2" charset="-122"/>
              </a:rPr>
              <a:t>，愚人节这天，两个</a:t>
            </a:r>
            <a:r>
              <a:rPr lang="en-US" altLang="zh-CN" sz="2200" dirty="0" smtClean="0">
                <a:latin typeface="华文新魏" pitchFamily="2" charset="-122"/>
              </a:rPr>
              <a:t>Steve</a:t>
            </a:r>
            <a:r>
              <a:rPr lang="zh-CN" altLang="en-US" sz="2200" dirty="0" smtClean="0">
                <a:latin typeface="华文新魏" pitchFamily="2" charset="-122"/>
              </a:rPr>
              <a:t>成立了</a:t>
            </a:r>
            <a:r>
              <a:rPr lang="en-US" altLang="zh-CN" sz="2200" dirty="0" smtClean="0">
                <a:latin typeface="华文新魏" pitchFamily="2" charset="-122"/>
              </a:rPr>
              <a:t>Apple</a:t>
            </a:r>
            <a:r>
              <a:rPr lang="zh-CN" altLang="en-US" sz="2200" dirty="0" smtClean="0">
                <a:latin typeface="华文新魏" pitchFamily="2" charset="-122"/>
              </a:rPr>
              <a:t>计算机公司。 </a:t>
            </a:r>
          </a:p>
          <a:p>
            <a:pPr eaLnBrk="1" hangingPunct="1">
              <a:lnSpc>
                <a:spcPct val="120000"/>
              </a:lnSpc>
            </a:pPr>
            <a:r>
              <a:rPr lang="en-US" altLang="zh-CN" sz="2200" dirty="0" smtClean="0">
                <a:latin typeface="华文新魏" pitchFamily="2" charset="-122"/>
              </a:rPr>
              <a:t>Apple II</a:t>
            </a:r>
            <a:r>
              <a:rPr lang="zh-CN" altLang="en-US" sz="2200" dirty="0" smtClean="0">
                <a:latin typeface="华文新魏" pitchFamily="2" charset="-122"/>
              </a:rPr>
              <a:t>是第一个带有彩色图形的个人计算机，售价为</a:t>
            </a:r>
            <a:r>
              <a:rPr lang="en-US" altLang="zh-CN" sz="2200" dirty="0" smtClean="0">
                <a:latin typeface="华文新魏" pitchFamily="2" charset="-122"/>
              </a:rPr>
              <a:t>1300</a:t>
            </a:r>
            <a:r>
              <a:rPr lang="zh-CN" altLang="en-US" sz="2200" dirty="0" smtClean="0">
                <a:latin typeface="华文新魏" pitchFamily="2" charset="-122"/>
              </a:rPr>
              <a:t>美元。</a:t>
            </a:r>
            <a:r>
              <a:rPr lang="en-US" altLang="zh-CN" sz="2200" dirty="0" smtClean="0">
                <a:latin typeface="华文新魏" pitchFamily="2" charset="-122"/>
              </a:rPr>
              <a:t>Apple II</a:t>
            </a:r>
            <a:r>
              <a:rPr lang="zh-CN" altLang="en-US" sz="2200" dirty="0" smtClean="0">
                <a:latin typeface="华文新魏" pitchFamily="2" charset="-122"/>
              </a:rPr>
              <a:t>及其系列改进机型风靡一时，使</a:t>
            </a:r>
            <a:r>
              <a:rPr lang="en-US" altLang="zh-CN" sz="2200" dirty="0" smtClean="0">
                <a:latin typeface="华文新魏" pitchFamily="2" charset="-122"/>
              </a:rPr>
              <a:t>Apple</a:t>
            </a:r>
            <a:r>
              <a:rPr lang="zh-CN" altLang="en-US" sz="2200" dirty="0" smtClean="0">
                <a:latin typeface="华文新魏" pitchFamily="2" charset="-122"/>
              </a:rPr>
              <a:t>成为微型机时代最成功的计算机公司。 </a:t>
            </a:r>
          </a:p>
        </p:txBody>
      </p:sp>
      <p:pic>
        <p:nvPicPr>
          <p:cNvPr id="82950" name="Picture 5" descr="输出向导-1"/>
          <p:cNvPicPr>
            <a:picLocks noGrp="1" noChangeAspect="1" noChangeArrowheads="1"/>
          </p:cNvPicPr>
          <p:nvPr>
            <p:ph sz="quarter" idx="2"/>
          </p:nvPr>
        </p:nvPicPr>
        <p:blipFill>
          <a:blip r:embed="rId3" cstate="print"/>
          <a:srcRect/>
          <a:stretch>
            <a:fillRect/>
          </a:stretch>
        </p:blipFill>
        <p:spPr>
          <a:xfrm>
            <a:off x="6012160" y="4077072"/>
            <a:ext cx="2586954" cy="2160240"/>
          </a:xfrm>
          <a:noFill/>
        </p:spPr>
      </p:pic>
      <p:pic>
        <p:nvPicPr>
          <p:cNvPr id="82951" name="Picture 6" descr="输出向导-2"/>
          <p:cNvPicPr>
            <a:picLocks noGrp="1" noChangeAspect="1" noChangeArrowheads="1"/>
          </p:cNvPicPr>
          <p:nvPr>
            <p:ph sz="quarter" idx="3"/>
          </p:nvPr>
        </p:nvPicPr>
        <p:blipFill>
          <a:blip r:embed="rId4" cstate="print"/>
          <a:stretch>
            <a:fillRect/>
          </a:stretch>
        </p:blipFill>
        <p:spPr>
          <a:xfrm>
            <a:off x="5796136" y="1196752"/>
            <a:ext cx="2880321" cy="2304256"/>
          </a:xfrm>
          <a:noFill/>
        </p:spPr>
      </p:pic>
      <p:pic>
        <p:nvPicPr>
          <p:cNvPr id="82949" name="Picture 4" descr="3-28"/>
          <p:cNvPicPr>
            <a:picLocks noChangeAspect="1" noChangeArrowheads="1"/>
          </p:cNvPicPr>
          <p:nvPr/>
        </p:nvPicPr>
        <p:blipFill>
          <a:blip r:embed="rId5" cstate="print"/>
          <a:srcRect/>
          <a:stretch>
            <a:fillRect/>
          </a:stretch>
        </p:blipFill>
        <p:spPr bwMode="auto">
          <a:xfrm>
            <a:off x="3419872" y="4509120"/>
            <a:ext cx="1317625" cy="1524000"/>
          </a:xfrm>
          <a:prstGeom prst="rect">
            <a:avLst/>
          </a:prstGeom>
          <a:noFill/>
          <a:ln w="25400" algn="ctr">
            <a:noFill/>
            <a:miter lim="800000"/>
            <a:headEnd/>
            <a:tailEnd/>
          </a:ln>
        </p:spPr>
      </p:pic>
      <p:pic>
        <p:nvPicPr>
          <p:cNvPr id="82952" name="Picture 7" descr="输出向导-1"/>
          <p:cNvPicPr>
            <a:picLocks noChangeAspect="1" noChangeArrowheads="1"/>
          </p:cNvPicPr>
          <p:nvPr/>
        </p:nvPicPr>
        <p:blipFill>
          <a:blip r:embed="rId6" cstate="print"/>
          <a:srcRect/>
          <a:stretch>
            <a:fillRect/>
          </a:stretch>
        </p:blipFill>
        <p:spPr bwMode="auto">
          <a:xfrm>
            <a:off x="1115616" y="4509120"/>
            <a:ext cx="1368152" cy="1710190"/>
          </a:xfrm>
          <a:prstGeom prst="rect">
            <a:avLst/>
          </a:prstGeom>
          <a:noFill/>
          <a:ln w="9525">
            <a:noFill/>
            <a:miter lim="800000"/>
            <a:headEnd/>
            <a:tailEnd/>
          </a:ln>
        </p:spPr>
      </p:pic>
      <p:pic>
        <p:nvPicPr>
          <p:cNvPr id="412676" name="Picture 4" descr="http://www.damndigital.com/wp-content/uploads/2010/12/steve-jobs.jpg"/>
          <p:cNvPicPr>
            <a:picLocks noChangeAspect="1" noChangeArrowheads="1"/>
          </p:cNvPicPr>
          <p:nvPr/>
        </p:nvPicPr>
        <p:blipFill>
          <a:blip r:embed="rId7" cstate="print"/>
          <a:srcRect/>
          <a:stretch>
            <a:fillRect/>
          </a:stretch>
        </p:blipFill>
        <p:spPr bwMode="auto">
          <a:xfrm>
            <a:off x="2843808" y="4365104"/>
            <a:ext cx="2880320" cy="1784199"/>
          </a:xfrm>
          <a:prstGeom prst="rect">
            <a:avLst/>
          </a:prstGeom>
          <a:noFill/>
        </p:spPr>
      </p:pic>
      <p:sp>
        <p:nvSpPr>
          <p:cNvPr id="10"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79</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952"/>
                                        </p:tgtEl>
                                        <p:attrNameLst>
                                          <p:attrName>style.visibility</p:attrName>
                                        </p:attrNameLst>
                                      </p:cBhvr>
                                      <p:to>
                                        <p:strVal val="visible"/>
                                      </p:to>
                                    </p:set>
                                    <p:anim calcmode="lin" valueType="num">
                                      <p:cBhvr additive="base">
                                        <p:cTn id="7" dur="500" fill="hold"/>
                                        <p:tgtEl>
                                          <p:spTgt spid="82952"/>
                                        </p:tgtEl>
                                        <p:attrNameLst>
                                          <p:attrName>ppt_x</p:attrName>
                                        </p:attrNameLst>
                                      </p:cBhvr>
                                      <p:tavLst>
                                        <p:tav tm="0">
                                          <p:val>
                                            <p:strVal val="#ppt_x"/>
                                          </p:val>
                                        </p:tav>
                                        <p:tav tm="100000">
                                          <p:val>
                                            <p:strVal val="#ppt_x"/>
                                          </p:val>
                                        </p:tav>
                                      </p:tavLst>
                                    </p:anim>
                                    <p:anim calcmode="lin" valueType="num">
                                      <p:cBhvr additive="base">
                                        <p:cTn id="8" dur="500" fill="hold"/>
                                        <p:tgtEl>
                                          <p:spTgt spid="829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2949"/>
                                        </p:tgtEl>
                                        <p:attrNameLst>
                                          <p:attrName>style.visibility</p:attrName>
                                        </p:attrNameLst>
                                      </p:cBhvr>
                                      <p:to>
                                        <p:strVal val="visible"/>
                                      </p:to>
                                    </p:set>
                                    <p:anim calcmode="lin" valueType="num">
                                      <p:cBhvr additive="base">
                                        <p:cTn id="13" dur="500" fill="hold"/>
                                        <p:tgtEl>
                                          <p:spTgt spid="82949"/>
                                        </p:tgtEl>
                                        <p:attrNameLst>
                                          <p:attrName>ppt_x</p:attrName>
                                        </p:attrNameLst>
                                      </p:cBhvr>
                                      <p:tavLst>
                                        <p:tav tm="0">
                                          <p:val>
                                            <p:strVal val="#ppt_x"/>
                                          </p:val>
                                        </p:tav>
                                        <p:tav tm="100000">
                                          <p:val>
                                            <p:strVal val="#ppt_x"/>
                                          </p:val>
                                        </p:tav>
                                      </p:tavLst>
                                    </p:anim>
                                    <p:anim calcmode="lin" valueType="num">
                                      <p:cBhvr additive="base">
                                        <p:cTn id="14" dur="500" fill="hold"/>
                                        <p:tgtEl>
                                          <p:spTgt spid="8294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2950"/>
                                        </p:tgtEl>
                                        <p:attrNameLst>
                                          <p:attrName>style.visibility</p:attrName>
                                        </p:attrNameLst>
                                      </p:cBhvr>
                                      <p:to>
                                        <p:strVal val="visible"/>
                                      </p:to>
                                    </p:set>
                                    <p:anim calcmode="lin" valueType="num">
                                      <p:cBhvr additive="base">
                                        <p:cTn id="19" dur="500" fill="hold"/>
                                        <p:tgtEl>
                                          <p:spTgt spid="82950"/>
                                        </p:tgtEl>
                                        <p:attrNameLst>
                                          <p:attrName>ppt_x</p:attrName>
                                        </p:attrNameLst>
                                      </p:cBhvr>
                                      <p:tavLst>
                                        <p:tav tm="0">
                                          <p:val>
                                            <p:strVal val="#ppt_x"/>
                                          </p:val>
                                        </p:tav>
                                        <p:tav tm="100000">
                                          <p:val>
                                            <p:strVal val="#ppt_x"/>
                                          </p:val>
                                        </p:tav>
                                      </p:tavLst>
                                    </p:anim>
                                    <p:anim calcmode="lin" valueType="num">
                                      <p:cBhvr additive="base">
                                        <p:cTn id="20" dur="500" fill="hold"/>
                                        <p:tgtEl>
                                          <p:spTgt spid="829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2951"/>
                                        </p:tgtEl>
                                        <p:attrNameLst>
                                          <p:attrName>style.visibility</p:attrName>
                                        </p:attrNameLst>
                                      </p:cBhvr>
                                      <p:to>
                                        <p:strVal val="visible"/>
                                      </p:to>
                                    </p:set>
                                    <p:anim calcmode="lin" valueType="num">
                                      <p:cBhvr additive="base">
                                        <p:cTn id="25" dur="500" fill="hold"/>
                                        <p:tgtEl>
                                          <p:spTgt spid="82951"/>
                                        </p:tgtEl>
                                        <p:attrNameLst>
                                          <p:attrName>ppt_x</p:attrName>
                                        </p:attrNameLst>
                                      </p:cBhvr>
                                      <p:tavLst>
                                        <p:tav tm="0">
                                          <p:val>
                                            <p:strVal val="#ppt_x"/>
                                          </p:val>
                                        </p:tav>
                                        <p:tav tm="100000">
                                          <p:val>
                                            <p:strVal val="#ppt_x"/>
                                          </p:val>
                                        </p:tav>
                                      </p:tavLst>
                                    </p:anim>
                                    <p:anim calcmode="lin" valueType="num">
                                      <p:cBhvr additive="base">
                                        <p:cTn id="26" dur="500" fill="hold"/>
                                        <p:tgtEl>
                                          <p:spTgt spid="8295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2948">
                                            <p:txEl>
                                              <p:pRg st="0" end="0"/>
                                            </p:txEl>
                                          </p:spTgt>
                                        </p:tgtEl>
                                        <p:attrNameLst>
                                          <p:attrName>style.visibility</p:attrName>
                                        </p:attrNameLst>
                                      </p:cBhvr>
                                      <p:to>
                                        <p:strVal val="visible"/>
                                      </p:to>
                                    </p:set>
                                    <p:anim calcmode="lin" valueType="num">
                                      <p:cBhvr additive="base">
                                        <p:cTn id="31" dur="500" fill="hold"/>
                                        <p:tgtEl>
                                          <p:spTgt spid="82948">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294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2948">
                                            <p:txEl>
                                              <p:pRg st="1" end="1"/>
                                            </p:txEl>
                                          </p:spTgt>
                                        </p:tgtEl>
                                        <p:attrNameLst>
                                          <p:attrName>style.visibility</p:attrName>
                                        </p:attrNameLst>
                                      </p:cBhvr>
                                      <p:to>
                                        <p:strVal val="visible"/>
                                      </p:to>
                                    </p:set>
                                    <p:anim calcmode="lin" valueType="num">
                                      <p:cBhvr additive="base">
                                        <p:cTn id="37" dur="500" fill="hold"/>
                                        <p:tgtEl>
                                          <p:spTgt spid="82948">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294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412676"/>
                                        </p:tgtEl>
                                        <p:attrNameLst>
                                          <p:attrName>style.visibility</p:attrName>
                                        </p:attrNameLst>
                                      </p:cBhvr>
                                      <p:to>
                                        <p:strVal val="visible"/>
                                      </p:to>
                                    </p:set>
                                    <p:animEffect transition="in" filter="wipe(down)">
                                      <p:cBhvr>
                                        <p:cTn id="43" dur="500"/>
                                        <p:tgtEl>
                                          <p:spTgt spid="412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altLang="zh-CN" smtClean="0"/>
              <a:t>1621</a:t>
            </a:r>
            <a:r>
              <a:rPr lang="zh-CN" altLang="en-US" smtClean="0"/>
              <a:t>年冈特计算尺</a:t>
            </a:r>
          </a:p>
        </p:txBody>
      </p:sp>
      <p:pic>
        <p:nvPicPr>
          <p:cNvPr id="18438" name="Picture 5" descr="faber%201-98m-z">
            <a:hlinkClick r:id="rId3" tooltip="点击放大浏览"/>
          </p:cNvPr>
          <p:cNvPicPr>
            <a:picLocks noGrp="1" noChangeAspect="1" noChangeArrowheads="1"/>
          </p:cNvPicPr>
          <p:nvPr>
            <p:ph sz="half" idx="1"/>
          </p:nvPr>
        </p:nvPicPr>
        <p:blipFill>
          <a:blip r:embed="rId4" cstate="print"/>
          <a:srcRect/>
          <a:stretch>
            <a:fillRect/>
          </a:stretch>
        </p:blipFill>
        <p:spPr>
          <a:xfrm>
            <a:off x="683568" y="1268760"/>
            <a:ext cx="7924800" cy="1409700"/>
          </a:xfrm>
        </p:spPr>
      </p:pic>
      <p:sp>
        <p:nvSpPr>
          <p:cNvPr id="18436" name="Rectangle 3"/>
          <p:cNvSpPr>
            <a:spLocks noGrp="1" noChangeArrowheads="1"/>
          </p:cNvSpPr>
          <p:nvPr>
            <p:ph type="body" sz="half" idx="2"/>
          </p:nvPr>
        </p:nvSpPr>
        <p:spPr>
          <a:xfrm>
            <a:off x="3124200" y="2996952"/>
            <a:ext cx="5334000" cy="2304256"/>
          </a:xfrm>
        </p:spPr>
        <p:txBody>
          <a:bodyPr/>
          <a:lstStyle/>
          <a:p>
            <a:pPr eaLnBrk="1" hangingPunct="1">
              <a:lnSpc>
                <a:spcPct val="120000"/>
              </a:lnSpc>
              <a:buClr>
                <a:srgbClr val="FFC000"/>
              </a:buClr>
              <a:buFont typeface="Wingdings" pitchFamily="2" charset="2"/>
              <a:buChar char="n"/>
            </a:pPr>
            <a:r>
              <a:rPr lang="zh-CN" altLang="en-US" sz="2200" dirty="0"/>
              <a:t>在发明计算机之前，计算尺是科学研究、工程设计和生产实践中使用最广泛、应用最便捷、最有价值的计算工具。</a:t>
            </a:r>
          </a:p>
          <a:p>
            <a:pPr eaLnBrk="1" hangingPunct="1">
              <a:lnSpc>
                <a:spcPct val="120000"/>
              </a:lnSpc>
              <a:buClr>
                <a:srgbClr val="FFC000"/>
              </a:buClr>
              <a:buFont typeface="Wingdings" pitchFamily="2" charset="2"/>
              <a:buChar char="n"/>
            </a:pPr>
            <a:r>
              <a:rPr lang="zh-CN" altLang="en-US" sz="2200" dirty="0"/>
              <a:t>在三百余年的辉煌历史时间内，计算尺为人类进步、世界文明作出了无法估量的伟大贡献。</a:t>
            </a:r>
          </a:p>
        </p:txBody>
      </p:sp>
      <p:pic>
        <p:nvPicPr>
          <p:cNvPr id="18437" name="Picture 4" descr="sliderule1"/>
          <p:cNvPicPr>
            <a:picLocks noChangeAspect="1" noChangeArrowheads="1"/>
          </p:cNvPicPr>
          <p:nvPr/>
        </p:nvPicPr>
        <p:blipFill>
          <a:blip r:embed="rId5" cstate="print"/>
          <a:srcRect/>
          <a:stretch>
            <a:fillRect/>
          </a:stretch>
        </p:blipFill>
        <p:spPr bwMode="auto">
          <a:xfrm>
            <a:off x="683568" y="3140967"/>
            <a:ext cx="2232248" cy="2274557"/>
          </a:xfrm>
          <a:prstGeom prst="rect">
            <a:avLst/>
          </a:prstGeom>
          <a:noFill/>
          <a:ln w="25400">
            <a:solidFill>
              <a:srgbClr val="FF6600"/>
            </a:solidFill>
            <a:miter lim="800000"/>
            <a:headEnd/>
            <a:tailEnd/>
          </a:ln>
        </p:spPr>
      </p:pic>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8</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 calcmode="lin" valueType="num">
                                      <p:cBhvr additive="base">
                                        <p:cTn id="7" dur="500" fill="hold"/>
                                        <p:tgtEl>
                                          <p:spTgt spid="18438"/>
                                        </p:tgtEl>
                                        <p:attrNameLst>
                                          <p:attrName>ppt_x</p:attrName>
                                        </p:attrNameLst>
                                      </p:cBhvr>
                                      <p:tavLst>
                                        <p:tav tm="0">
                                          <p:val>
                                            <p:strVal val="#ppt_x"/>
                                          </p:val>
                                        </p:tav>
                                        <p:tav tm="100000">
                                          <p:val>
                                            <p:strVal val="#ppt_x"/>
                                          </p:val>
                                        </p:tav>
                                      </p:tavLst>
                                    </p:anim>
                                    <p:anim calcmode="lin" valueType="num">
                                      <p:cBhvr additive="base">
                                        <p:cTn id="8" dur="500" fill="hold"/>
                                        <p:tgtEl>
                                          <p:spTgt spid="184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437"/>
                                        </p:tgtEl>
                                        <p:attrNameLst>
                                          <p:attrName>style.visibility</p:attrName>
                                        </p:attrNameLst>
                                      </p:cBhvr>
                                      <p:to>
                                        <p:strVal val="visible"/>
                                      </p:to>
                                    </p:set>
                                    <p:anim calcmode="lin" valueType="num">
                                      <p:cBhvr additive="base">
                                        <p:cTn id="13" dur="500" fill="hold"/>
                                        <p:tgtEl>
                                          <p:spTgt spid="18437"/>
                                        </p:tgtEl>
                                        <p:attrNameLst>
                                          <p:attrName>ppt_x</p:attrName>
                                        </p:attrNameLst>
                                      </p:cBhvr>
                                      <p:tavLst>
                                        <p:tav tm="0">
                                          <p:val>
                                            <p:strVal val="#ppt_x"/>
                                          </p:val>
                                        </p:tav>
                                        <p:tav tm="100000">
                                          <p:val>
                                            <p:strVal val="#ppt_x"/>
                                          </p:val>
                                        </p:tav>
                                      </p:tavLst>
                                    </p:anim>
                                    <p:anim calcmode="lin" valueType="num">
                                      <p:cBhvr additive="base">
                                        <p:cTn id="14" dur="500" fill="hold"/>
                                        <p:tgtEl>
                                          <p:spTgt spid="1843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436">
                                            <p:txEl>
                                              <p:pRg st="0" end="0"/>
                                            </p:txEl>
                                          </p:spTgt>
                                        </p:tgtEl>
                                        <p:attrNameLst>
                                          <p:attrName>style.visibility</p:attrName>
                                        </p:attrNameLst>
                                      </p:cBhvr>
                                      <p:to>
                                        <p:strVal val="visible"/>
                                      </p:to>
                                    </p:set>
                                    <p:anim calcmode="lin" valueType="num">
                                      <p:cBhvr additive="base">
                                        <p:cTn id="19" dur="500" fill="hold"/>
                                        <p:tgtEl>
                                          <p:spTgt spid="1843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4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436">
                                            <p:txEl>
                                              <p:pRg st="1" end="1"/>
                                            </p:txEl>
                                          </p:spTgt>
                                        </p:tgtEl>
                                        <p:attrNameLst>
                                          <p:attrName>style.visibility</p:attrName>
                                        </p:attrNameLst>
                                      </p:cBhvr>
                                      <p:to>
                                        <p:strVal val="visible"/>
                                      </p:to>
                                    </p:set>
                                    <p:anim calcmode="lin" valueType="num">
                                      <p:cBhvr additive="base">
                                        <p:cTn id="25" dur="500" fill="hold"/>
                                        <p:tgtEl>
                                          <p:spTgt spid="18436">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43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Grp="1" noChangeArrowheads="1"/>
          </p:cNvSpPr>
          <p:nvPr>
            <p:ph type="title"/>
          </p:nvPr>
        </p:nvSpPr>
        <p:spPr/>
        <p:txBody>
          <a:bodyPr/>
          <a:lstStyle/>
          <a:p>
            <a:pPr eaLnBrk="1" hangingPunct="1"/>
            <a:r>
              <a:rPr lang="en-US" altLang="zh-CN" smtClean="0"/>
              <a:t>1981-PC</a:t>
            </a:r>
            <a:r>
              <a:rPr lang="zh-CN" altLang="en-US" smtClean="0"/>
              <a:t>元年</a:t>
            </a:r>
          </a:p>
        </p:txBody>
      </p:sp>
      <p:pic>
        <p:nvPicPr>
          <p:cNvPr id="83973" name="Picture 4" descr="输出向导-2"/>
          <p:cNvPicPr>
            <a:picLocks noGrp="1" noChangeAspect="1" noChangeArrowheads="1"/>
          </p:cNvPicPr>
          <p:nvPr>
            <p:ph sz="half" idx="1"/>
          </p:nvPr>
        </p:nvPicPr>
        <p:blipFill>
          <a:blip r:embed="rId3" cstate="print"/>
          <a:srcRect/>
          <a:stretch>
            <a:fillRect/>
          </a:stretch>
        </p:blipFill>
        <p:spPr>
          <a:xfrm>
            <a:off x="323528" y="980728"/>
            <a:ext cx="3168352" cy="2813563"/>
          </a:xfrm>
          <a:noFill/>
        </p:spPr>
      </p:pic>
      <p:sp>
        <p:nvSpPr>
          <p:cNvPr id="83972" name="Rectangle 3"/>
          <p:cNvSpPr>
            <a:spLocks noGrp="1" noChangeArrowheads="1"/>
          </p:cNvSpPr>
          <p:nvPr>
            <p:ph type="body" sz="half" idx="2"/>
          </p:nvPr>
        </p:nvSpPr>
        <p:spPr>
          <a:xfrm>
            <a:off x="3275856" y="2134344"/>
            <a:ext cx="5472608" cy="3958952"/>
          </a:xfrm>
        </p:spPr>
        <p:txBody>
          <a:bodyPr/>
          <a:lstStyle/>
          <a:p>
            <a:pPr eaLnBrk="1" hangingPunct="1">
              <a:lnSpc>
                <a:spcPct val="120000"/>
              </a:lnSpc>
              <a:buClr>
                <a:srgbClr val="FFC000"/>
              </a:buClr>
              <a:buFont typeface="Wingdings" pitchFamily="2" charset="2"/>
              <a:buChar char="n"/>
            </a:pPr>
            <a:r>
              <a:rPr lang="en-US" altLang="zh-CN" kern="1200" dirty="0"/>
              <a:t>1980</a:t>
            </a:r>
            <a:r>
              <a:rPr lang="zh-CN" altLang="en-US" kern="1200" dirty="0"/>
              <a:t>年</a:t>
            </a:r>
            <a:r>
              <a:rPr lang="en-US" altLang="zh-CN" kern="1200" dirty="0"/>
              <a:t>7</a:t>
            </a:r>
            <a:r>
              <a:rPr lang="zh-CN" altLang="en-US" kern="1200" dirty="0"/>
              <a:t>月，“跳棋计划”的</a:t>
            </a:r>
            <a:r>
              <a:rPr lang="en-US" altLang="zh-CN" kern="1200" dirty="0"/>
              <a:t>13</a:t>
            </a:r>
            <a:r>
              <a:rPr lang="zh-CN" altLang="en-US" kern="1200" dirty="0"/>
              <a:t>人小组秘密来到佛罗里达州波克罗顿镇的</a:t>
            </a:r>
            <a:r>
              <a:rPr lang="en-US" altLang="zh-CN" kern="1200" dirty="0"/>
              <a:t>IBM</a:t>
            </a:r>
            <a:r>
              <a:rPr lang="zh-CN" altLang="en-US" kern="1200" dirty="0"/>
              <a:t>研究发展中心，次年</a:t>
            </a:r>
            <a:r>
              <a:rPr lang="en-US" altLang="zh-CN" kern="1200" dirty="0"/>
              <a:t>8</a:t>
            </a:r>
            <a:r>
              <a:rPr lang="zh-CN" altLang="en-US" kern="1200" dirty="0"/>
              <a:t>月</a:t>
            </a:r>
            <a:r>
              <a:rPr lang="en-US" altLang="zh-CN" kern="1200" dirty="0"/>
              <a:t>12</a:t>
            </a:r>
            <a:r>
              <a:rPr lang="zh-CN" altLang="en-US" kern="1200" dirty="0"/>
              <a:t>日</a:t>
            </a:r>
            <a:r>
              <a:rPr lang="zh-CN" altLang="en-US" kern="1200" dirty="0" smtClean="0"/>
              <a:t>，</a:t>
            </a:r>
            <a:r>
              <a:rPr lang="en-US" altLang="zh-CN" kern="1200" dirty="0" smtClean="0"/>
              <a:t>IBM </a:t>
            </a:r>
            <a:r>
              <a:rPr lang="en-US" altLang="zh-CN" kern="1200" dirty="0"/>
              <a:t>PC</a:t>
            </a:r>
            <a:r>
              <a:rPr lang="zh-CN" altLang="en-US" kern="1200" dirty="0"/>
              <a:t>诞生。</a:t>
            </a:r>
          </a:p>
          <a:p>
            <a:pPr eaLnBrk="1" hangingPunct="1">
              <a:lnSpc>
                <a:spcPct val="120000"/>
              </a:lnSpc>
              <a:buClr>
                <a:srgbClr val="FFC000"/>
              </a:buClr>
              <a:buFont typeface="Wingdings" pitchFamily="2" charset="2"/>
              <a:buChar char="n"/>
            </a:pPr>
            <a:r>
              <a:rPr lang="en-US" altLang="zh-CN" kern="1200" dirty="0"/>
              <a:t>IBM</a:t>
            </a:r>
            <a:r>
              <a:rPr lang="zh-CN" altLang="en-US" kern="1200" dirty="0"/>
              <a:t>将其命名为</a:t>
            </a:r>
            <a:r>
              <a:rPr lang="en-US" altLang="zh-CN" kern="1200" dirty="0"/>
              <a:t>Personal Computer</a:t>
            </a:r>
          </a:p>
          <a:p>
            <a:pPr eaLnBrk="1" hangingPunct="1">
              <a:lnSpc>
                <a:spcPct val="120000"/>
              </a:lnSpc>
              <a:buClr>
                <a:srgbClr val="FFC000"/>
              </a:buClr>
              <a:buFont typeface="Wingdings" pitchFamily="2" charset="2"/>
              <a:buChar char="n"/>
            </a:pPr>
            <a:r>
              <a:rPr lang="en-US" altLang="zh-CN" kern="1200" dirty="0"/>
              <a:t>CPU</a:t>
            </a:r>
            <a:r>
              <a:rPr lang="zh-CN" altLang="en-US" kern="1200" dirty="0"/>
              <a:t>为主频</a:t>
            </a:r>
            <a:r>
              <a:rPr lang="en-US" altLang="zh-CN" kern="1200" dirty="0"/>
              <a:t>4.77MHz</a:t>
            </a:r>
            <a:r>
              <a:rPr lang="zh-CN" altLang="en-US" kern="1200" dirty="0"/>
              <a:t>的</a:t>
            </a:r>
            <a:r>
              <a:rPr lang="en-US" altLang="zh-CN" kern="1200" dirty="0"/>
              <a:t>Intel 8088</a:t>
            </a:r>
          </a:p>
          <a:p>
            <a:pPr eaLnBrk="1" hangingPunct="1">
              <a:lnSpc>
                <a:spcPct val="120000"/>
              </a:lnSpc>
              <a:buClr>
                <a:srgbClr val="FFC000"/>
              </a:buClr>
              <a:buFont typeface="Wingdings" pitchFamily="2" charset="2"/>
              <a:buChar char="n"/>
            </a:pPr>
            <a:r>
              <a:rPr lang="en-US" altLang="zh-CN" kern="1200" dirty="0"/>
              <a:t>OS</a:t>
            </a:r>
            <a:r>
              <a:rPr lang="zh-CN" altLang="en-US" kern="1200" dirty="0"/>
              <a:t>：</a:t>
            </a:r>
            <a:r>
              <a:rPr lang="en-US" altLang="zh-CN" kern="1200" dirty="0"/>
              <a:t>Microsoft MS-DOS</a:t>
            </a:r>
          </a:p>
        </p:txBody>
      </p:sp>
      <p:sp>
        <p:nvSpPr>
          <p:cNvPr id="5"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80</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3972">
                                            <p:txEl>
                                              <p:pRg st="0" end="0"/>
                                            </p:txEl>
                                          </p:spTgt>
                                        </p:tgtEl>
                                        <p:attrNameLst>
                                          <p:attrName>style.visibility</p:attrName>
                                        </p:attrNameLst>
                                      </p:cBhvr>
                                      <p:to>
                                        <p:strVal val="visible"/>
                                      </p:to>
                                    </p:set>
                                    <p:animEffect transition="in" filter="wipe(down)">
                                      <p:cBhvr>
                                        <p:cTn id="7" dur="500"/>
                                        <p:tgtEl>
                                          <p:spTgt spid="839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3972">
                                            <p:txEl>
                                              <p:pRg st="1" end="1"/>
                                            </p:txEl>
                                          </p:spTgt>
                                        </p:tgtEl>
                                        <p:attrNameLst>
                                          <p:attrName>style.visibility</p:attrName>
                                        </p:attrNameLst>
                                      </p:cBhvr>
                                      <p:to>
                                        <p:strVal val="visible"/>
                                      </p:to>
                                    </p:set>
                                    <p:animEffect transition="in" filter="wipe(down)">
                                      <p:cBhvr>
                                        <p:cTn id="12" dur="500"/>
                                        <p:tgtEl>
                                          <p:spTgt spid="8397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3972">
                                            <p:txEl>
                                              <p:pRg st="2" end="2"/>
                                            </p:txEl>
                                          </p:spTgt>
                                        </p:tgtEl>
                                        <p:attrNameLst>
                                          <p:attrName>style.visibility</p:attrName>
                                        </p:attrNameLst>
                                      </p:cBhvr>
                                      <p:to>
                                        <p:strVal val="visible"/>
                                      </p:to>
                                    </p:set>
                                    <p:animEffect transition="in" filter="wipe(down)">
                                      <p:cBhvr>
                                        <p:cTn id="17" dur="500"/>
                                        <p:tgtEl>
                                          <p:spTgt spid="8397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3972">
                                            <p:txEl>
                                              <p:pRg st="3" end="3"/>
                                            </p:txEl>
                                          </p:spTgt>
                                        </p:tgtEl>
                                        <p:attrNameLst>
                                          <p:attrName>style.visibility</p:attrName>
                                        </p:attrNameLst>
                                      </p:cBhvr>
                                      <p:to>
                                        <p:strVal val="visible"/>
                                      </p:to>
                                    </p:set>
                                    <p:animEffect transition="in" filter="wipe(down)">
                                      <p:cBhvr>
                                        <p:cTn id="22" dur="500"/>
                                        <p:tgtEl>
                                          <p:spTgt spid="8397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noGrp="1" noChangeArrowheads="1"/>
          </p:cNvSpPr>
          <p:nvPr>
            <p:ph type="title"/>
          </p:nvPr>
        </p:nvSpPr>
        <p:spPr/>
        <p:txBody>
          <a:bodyPr/>
          <a:lstStyle/>
          <a:p>
            <a:pPr eaLnBrk="1" hangingPunct="1"/>
            <a:r>
              <a:rPr lang="zh-CN" altLang="en-US" smtClean="0"/>
              <a:t>计算机的发展日新月异</a:t>
            </a:r>
          </a:p>
        </p:txBody>
      </p:sp>
      <p:sp>
        <p:nvSpPr>
          <p:cNvPr id="84996" name="Rectangle 3"/>
          <p:cNvSpPr>
            <a:spLocks noGrp="1" noChangeArrowheads="1"/>
          </p:cNvSpPr>
          <p:nvPr>
            <p:ph idx="1"/>
          </p:nvPr>
        </p:nvSpPr>
        <p:spPr/>
        <p:txBody>
          <a:bodyPr/>
          <a:lstStyle/>
          <a:p>
            <a:pPr eaLnBrk="1" hangingPunct="1"/>
            <a:r>
              <a:rPr lang="zh-CN" altLang="en-US" dirty="0" smtClean="0"/>
              <a:t>从</a:t>
            </a:r>
            <a:r>
              <a:rPr lang="en-US" altLang="zh-CN" dirty="0" smtClean="0"/>
              <a:t>CPU</a:t>
            </a:r>
            <a:r>
              <a:rPr lang="zh-CN" altLang="en-US" dirty="0" smtClean="0"/>
              <a:t>的发展来看 </a:t>
            </a:r>
          </a:p>
          <a:p>
            <a:pPr lvl="1" eaLnBrk="1" hangingPunct="1"/>
            <a:r>
              <a:rPr lang="en-US" altLang="zh-CN" dirty="0" smtClean="0"/>
              <a:t>4004</a:t>
            </a:r>
            <a:r>
              <a:rPr lang="zh-CN" altLang="en-US" dirty="0" smtClean="0"/>
              <a:t>－</a:t>
            </a:r>
            <a:r>
              <a:rPr lang="en-US" altLang="zh-CN" dirty="0" smtClean="0"/>
              <a:t>&gt;8008-&gt;8086-&gt;8088-&gt;80186-&gt;80286-&gt;80386-&gt;80486-586-&gt;</a:t>
            </a:r>
            <a:r>
              <a:rPr lang="en-US" altLang="zh-CN" dirty="0" err="1" smtClean="0"/>
              <a:t>pentium</a:t>
            </a:r>
            <a:r>
              <a:rPr lang="en-US" altLang="zh-CN" dirty="0" smtClean="0"/>
              <a:t>-&gt;PII-&gt;PIII-&gt;P4</a:t>
            </a:r>
          </a:p>
          <a:p>
            <a:pPr eaLnBrk="1" hangingPunct="1"/>
            <a:r>
              <a:rPr lang="zh-CN" altLang="en-US" dirty="0" smtClean="0"/>
              <a:t>从计算机的规模，运算速度上看，</a:t>
            </a:r>
          </a:p>
          <a:p>
            <a:pPr lvl="1" eaLnBrk="1" hangingPunct="1"/>
            <a:r>
              <a:rPr lang="zh-CN" altLang="en-US" dirty="0" smtClean="0"/>
              <a:t>巨型机、大型机、中型机、小型机、微型机、单片机</a:t>
            </a:r>
          </a:p>
          <a:p>
            <a:pPr eaLnBrk="1" hangingPunct="1"/>
            <a:endParaRPr lang="en-US" altLang="zh-CN" dirty="0" smtClean="0"/>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81</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6019" name="Picture 2" descr="amdk5"/>
          <p:cNvPicPr>
            <a:picLocks noGrp="1" noChangeAspect="1" noChangeArrowheads="1"/>
          </p:cNvPicPr>
          <p:nvPr>
            <p:ph sz="quarter" idx="4294967295"/>
          </p:nvPr>
        </p:nvPicPr>
        <p:blipFill>
          <a:blip r:embed="rId3" cstate="print"/>
          <a:srcRect/>
          <a:stretch>
            <a:fillRect/>
          </a:stretch>
        </p:blipFill>
        <p:spPr>
          <a:xfrm>
            <a:off x="2843808" y="332656"/>
            <a:ext cx="3743325" cy="1847850"/>
          </a:xfrm>
          <a:noFill/>
          <a:ln w="25400" cap="flat" algn="ctr">
            <a:solidFill>
              <a:srgbClr val="FF6600"/>
            </a:solidFill>
          </a:ln>
        </p:spPr>
      </p:pic>
      <p:pic>
        <p:nvPicPr>
          <p:cNvPr id="86020" name="Picture 3" descr="PIIAMDK6-2"/>
          <p:cNvPicPr>
            <a:picLocks noGrp="1" noChangeAspect="1" noChangeArrowheads="1"/>
          </p:cNvPicPr>
          <p:nvPr>
            <p:ph sz="quarter" idx="4294967295"/>
          </p:nvPr>
        </p:nvPicPr>
        <p:blipFill>
          <a:blip r:embed="rId4" cstate="print"/>
          <a:srcRect/>
          <a:stretch>
            <a:fillRect/>
          </a:stretch>
        </p:blipFill>
        <p:spPr>
          <a:xfrm>
            <a:off x="7020272" y="476672"/>
            <a:ext cx="1019175" cy="752475"/>
          </a:xfrm>
          <a:noFill/>
          <a:ln w="25400" cap="flat" algn="ctr">
            <a:solidFill>
              <a:srgbClr val="FF6600"/>
            </a:solidFill>
          </a:ln>
        </p:spPr>
      </p:pic>
      <p:pic>
        <p:nvPicPr>
          <p:cNvPr id="541701" name="Picture 5" descr="AMDK7Athlon"/>
          <p:cNvPicPr>
            <a:picLocks noChangeAspect="1" noChangeArrowheads="1"/>
          </p:cNvPicPr>
          <p:nvPr/>
        </p:nvPicPr>
        <p:blipFill>
          <a:blip r:embed="rId5" cstate="print"/>
          <a:srcRect/>
          <a:stretch>
            <a:fillRect/>
          </a:stretch>
        </p:blipFill>
        <p:spPr bwMode="auto">
          <a:xfrm>
            <a:off x="6400800" y="3505200"/>
            <a:ext cx="2133600" cy="1343025"/>
          </a:xfrm>
          <a:prstGeom prst="rect">
            <a:avLst/>
          </a:prstGeom>
          <a:noFill/>
          <a:ln w="25400" algn="ctr">
            <a:solidFill>
              <a:srgbClr val="FF6600"/>
            </a:solidFill>
            <a:miter lim="800000"/>
            <a:headEnd/>
            <a:tailEnd/>
          </a:ln>
        </p:spPr>
      </p:pic>
      <p:pic>
        <p:nvPicPr>
          <p:cNvPr id="86021" name="Picture 4" descr="AMDK6-III"/>
          <p:cNvPicPr>
            <a:picLocks noGrp="1" noChangeAspect="1" noChangeArrowheads="1"/>
          </p:cNvPicPr>
          <p:nvPr>
            <p:ph sz="quarter" idx="4294967295"/>
          </p:nvPr>
        </p:nvPicPr>
        <p:blipFill>
          <a:blip r:embed="rId6" cstate="print"/>
          <a:srcRect/>
          <a:stretch>
            <a:fillRect/>
          </a:stretch>
        </p:blipFill>
        <p:spPr>
          <a:xfrm>
            <a:off x="6948264" y="1412776"/>
            <a:ext cx="1701800" cy="1549400"/>
          </a:xfrm>
          <a:noFill/>
          <a:ln w="25400" cap="flat" algn="ctr">
            <a:solidFill>
              <a:srgbClr val="FF6600"/>
            </a:solidFill>
          </a:ln>
        </p:spPr>
      </p:pic>
      <p:pic>
        <p:nvPicPr>
          <p:cNvPr id="541702" name="Picture 6" descr="cyrix6x861"/>
          <p:cNvPicPr>
            <a:picLocks noChangeAspect="1" noChangeArrowheads="1"/>
          </p:cNvPicPr>
          <p:nvPr/>
        </p:nvPicPr>
        <p:blipFill>
          <a:blip r:embed="rId7" cstate="print"/>
          <a:srcRect/>
          <a:stretch>
            <a:fillRect/>
          </a:stretch>
        </p:blipFill>
        <p:spPr bwMode="auto">
          <a:xfrm>
            <a:off x="762000" y="2590800"/>
            <a:ext cx="1905000" cy="2171700"/>
          </a:xfrm>
          <a:prstGeom prst="rect">
            <a:avLst/>
          </a:prstGeom>
          <a:noFill/>
          <a:ln w="25400" algn="ctr">
            <a:solidFill>
              <a:srgbClr val="FF6600"/>
            </a:solidFill>
            <a:miter lim="800000"/>
            <a:headEnd/>
            <a:tailEnd/>
          </a:ln>
        </p:spPr>
      </p:pic>
      <p:pic>
        <p:nvPicPr>
          <p:cNvPr id="541703" name="Picture 7" descr="intelpentium"/>
          <p:cNvPicPr>
            <a:picLocks noChangeAspect="1" noChangeArrowheads="1"/>
          </p:cNvPicPr>
          <p:nvPr/>
        </p:nvPicPr>
        <p:blipFill>
          <a:blip r:embed="rId8" cstate="print"/>
          <a:srcRect/>
          <a:stretch>
            <a:fillRect/>
          </a:stretch>
        </p:blipFill>
        <p:spPr bwMode="auto">
          <a:xfrm>
            <a:off x="4355976" y="3212976"/>
            <a:ext cx="1524000" cy="1628775"/>
          </a:xfrm>
          <a:prstGeom prst="rect">
            <a:avLst/>
          </a:prstGeom>
          <a:noFill/>
          <a:ln w="25400" algn="ctr">
            <a:solidFill>
              <a:srgbClr val="FF6600"/>
            </a:solidFill>
            <a:miter lim="800000"/>
            <a:headEnd/>
            <a:tailEnd/>
          </a:ln>
        </p:spPr>
      </p:pic>
      <p:pic>
        <p:nvPicPr>
          <p:cNvPr id="541704" name="Picture 8" descr="pictur1"/>
          <p:cNvPicPr>
            <a:picLocks noChangeAspect="1" noChangeArrowheads="1"/>
          </p:cNvPicPr>
          <p:nvPr/>
        </p:nvPicPr>
        <p:blipFill>
          <a:blip r:embed="rId9" cstate="print"/>
          <a:srcRect/>
          <a:stretch>
            <a:fillRect/>
          </a:stretch>
        </p:blipFill>
        <p:spPr bwMode="auto">
          <a:xfrm>
            <a:off x="927100" y="5224463"/>
            <a:ext cx="1905000" cy="1228725"/>
          </a:xfrm>
          <a:prstGeom prst="rect">
            <a:avLst/>
          </a:prstGeom>
          <a:noFill/>
          <a:ln w="25400" algn="ctr">
            <a:solidFill>
              <a:srgbClr val="FF6600"/>
            </a:solidFill>
            <a:miter lim="800000"/>
            <a:headEnd/>
            <a:tailEnd/>
          </a:ln>
        </p:spPr>
      </p:pic>
      <p:pic>
        <p:nvPicPr>
          <p:cNvPr id="541705" name="Picture 9" descr="PIII"/>
          <p:cNvPicPr>
            <a:picLocks noChangeAspect="1" noChangeArrowheads="1"/>
          </p:cNvPicPr>
          <p:nvPr/>
        </p:nvPicPr>
        <p:blipFill>
          <a:blip r:embed="rId10" cstate="print"/>
          <a:srcRect/>
          <a:stretch>
            <a:fillRect/>
          </a:stretch>
        </p:blipFill>
        <p:spPr bwMode="auto">
          <a:xfrm>
            <a:off x="3733800" y="5257800"/>
            <a:ext cx="1905000" cy="1209675"/>
          </a:xfrm>
          <a:prstGeom prst="rect">
            <a:avLst/>
          </a:prstGeom>
          <a:noFill/>
          <a:ln w="25400" algn="ctr">
            <a:solidFill>
              <a:srgbClr val="FF6600"/>
            </a:solidFill>
            <a:miter lim="800000"/>
            <a:headEnd/>
            <a:tailEnd/>
          </a:ln>
        </p:spPr>
      </p:pic>
      <p:pic>
        <p:nvPicPr>
          <p:cNvPr id="541706" name="Picture 10" descr="PII"/>
          <p:cNvPicPr>
            <a:picLocks noChangeAspect="1" noChangeArrowheads="1"/>
          </p:cNvPicPr>
          <p:nvPr/>
        </p:nvPicPr>
        <p:blipFill>
          <a:blip r:embed="rId11" cstate="print"/>
          <a:srcRect/>
          <a:stretch>
            <a:fillRect/>
          </a:stretch>
        </p:blipFill>
        <p:spPr bwMode="auto">
          <a:xfrm>
            <a:off x="6400800" y="5257800"/>
            <a:ext cx="1905000" cy="1247775"/>
          </a:xfrm>
          <a:prstGeom prst="rect">
            <a:avLst/>
          </a:prstGeom>
          <a:noFill/>
          <a:ln w="25400" algn="ctr">
            <a:solidFill>
              <a:srgbClr val="FF6600"/>
            </a:solidFill>
            <a:miter lim="800000"/>
            <a:headEnd/>
            <a:tailEnd/>
          </a:ln>
        </p:spPr>
      </p:pic>
      <p:pic>
        <p:nvPicPr>
          <p:cNvPr id="86028" name="Picture 11" descr="4-06"/>
          <p:cNvPicPr>
            <a:picLocks noChangeAspect="1" noChangeArrowheads="1"/>
          </p:cNvPicPr>
          <p:nvPr/>
        </p:nvPicPr>
        <p:blipFill>
          <a:blip r:embed="rId12" cstate="print"/>
          <a:srcRect/>
          <a:stretch>
            <a:fillRect/>
          </a:stretch>
        </p:blipFill>
        <p:spPr bwMode="auto">
          <a:xfrm>
            <a:off x="762000" y="609600"/>
            <a:ext cx="1428750" cy="1438275"/>
          </a:xfrm>
          <a:prstGeom prst="rect">
            <a:avLst/>
          </a:prstGeom>
          <a:noFill/>
          <a:ln w="25400" algn="ctr">
            <a:solidFill>
              <a:srgbClr val="FF6600"/>
            </a:solidFill>
            <a:miter lim="800000"/>
            <a:headEnd/>
            <a:tailEnd/>
          </a:ln>
        </p:spPr>
      </p:pic>
      <p:pic>
        <p:nvPicPr>
          <p:cNvPr id="86029" name="Picture 12" descr="4-21"/>
          <p:cNvPicPr>
            <a:picLocks noChangeAspect="1" noChangeArrowheads="1"/>
          </p:cNvPicPr>
          <p:nvPr/>
        </p:nvPicPr>
        <p:blipFill>
          <a:blip r:embed="rId13" cstate="print"/>
          <a:srcRect/>
          <a:stretch>
            <a:fillRect/>
          </a:stretch>
        </p:blipFill>
        <p:spPr bwMode="auto">
          <a:xfrm>
            <a:off x="2843808" y="2492896"/>
            <a:ext cx="1428750" cy="1590675"/>
          </a:xfrm>
          <a:prstGeom prst="rect">
            <a:avLst/>
          </a:prstGeom>
          <a:noFill/>
          <a:ln w="25400" algn="ctr">
            <a:solidFill>
              <a:srgbClr val="FF6600"/>
            </a:solidFill>
            <a:miter lim="800000"/>
            <a:headEnd/>
            <a:tailEnd/>
          </a:ln>
        </p:spPr>
      </p:pic>
      <p:pic>
        <p:nvPicPr>
          <p:cNvPr id="86030" name="Picture 13" descr="5-05"/>
          <p:cNvPicPr>
            <a:picLocks noChangeAspect="1" noChangeArrowheads="1"/>
          </p:cNvPicPr>
          <p:nvPr/>
        </p:nvPicPr>
        <p:blipFill>
          <a:blip r:embed="rId14" cstate="print"/>
          <a:srcRect/>
          <a:stretch>
            <a:fillRect/>
          </a:stretch>
        </p:blipFill>
        <p:spPr bwMode="auto">
          <a:xfrm>
            <a:off x="5004048" y="2276872"/>
            <a:ext cx="952500" cy="923925"/>
          </a:xfrm>
          <a:prstGeom prst="rect">
            <a:avLst/>
          </a:prstGeom>
          <a:noFill/>
          <a:ln w="25400" algn="ctr">
            <a:solidFill>
              <a:srgbClr val="FF6600"/>
            </a:solidFill>
            <a:miter lim="800000"/>
            <a:headEnd/>
            <a:tailEnd/>
          </a:ln>
        </p:spPr>
      </p:pic>
      <p:sp>
        <p:nvSpPr>
          <p:cNvPr id="1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82</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41702"/>
                                        </p:tgtEl>
                                        <p:attrNameLst>
                                          <p:attrName>style.visibility</p:attrName>
                                        </p:attrNameLst>
                                      </p:cBhvr>
                                      <p:to>
                                        <p:strVal val="visible"/>
                                      </p:to>
                                    </p:set>
                                    <p:anim calcmode="lin" valueType="num">
                                      <p:cBhvr additive="base">
                                        <p:cTn id="7" dur="500" fill="hold"/>
                                        <p:tgtEl>
                                          <p:spTgt spid="541702"/>
                                        </p:tgtEl>
                                        <p:attrNameLst>
                                          <p:attrName>ppt_x</p:attrName>
                                        </p:attrNameLst>
                                      </p:cBhvr>
                                      <p:tavLst>
                                        <p:tav tm="0">
                                          <p:val>
                                            <p:strVal val="#ppt_x"/>
                                          </p:val>
                                        </p:tav>
                                        <p:tav tm="100000">
                                          <p:val>
                                            <p:strVal val="#ppt_x"/>
                                          </p:val>
                                        </p:tav>
                                      </p:tavLst>
                                    </p:anim>
                                    <p:anim calcmode="lin" valueType="num">
                                      <p:cBhvr additive="base">
                                        <p:cTn id="8" dur="500" fill="hold"/>
                                        <p:tgtEl>
                                          <p:spTgt spid="54170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41703"/>
                                        </p:tgtEl>
                                        <p:attrNameLst>
                                          <p:attrName>style.visibility</p:attrName>
                                        </p:attrNameLst>
                                      </p:cBhvr>
                                      <p:to>
                                        <p:strVal val="visible"/>
                                      </p:to>
                                    </p:set>
                                    <p:anim calcmode="lin" valueType="num">
                                      <p:cBhvr additive="base">
                                        <p:cTn id="13" dur="500" fill="hold"/>
                                        <p:tgtEl>
                                          <p:spTgt spid="541703"/>
                                        </p:tgtEl>
                                        <p:attrNameLst>
                                          <p:attrName>ppt_x</p:attrName>
                                        </p:attrNameLst>
                                      </p:cBhvr>
                                      <p:tavLst>
                                        <p:tav tm="0">
                                          <p:val>
                                            <p:strVal val="#ppt_x"/>
                                          </p:val>
                                        </p:tav>
                                        <p:tav tm="100000">
                                          <p:val>
                                            <p:strVal val="#ppt_x"/>
                                          </p:val>
                                        </p:tav>
                                      </p:tavLst>
                                    </p:anim>
                                    <p:anim calcmode="lin" valueType="num">
                                      <p:cBhvr additive="base">
                                        <p:cTn id="14" dur="500" fill="hold"/>
                                        <p:tgtEl>
                                          <p:spTgt spid="54170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41701"/>
                                        </p:tgtEl>
                                        <p:attrNameLst>
                                          <p:attrName>style.visibility</p:attrName>
                                        </p:attrNameLst>
                                      </p:cBhvr>
                                      <p:to>
                                        <p:strVal val="visible"/>
                                      </p:to>
                                    </p:set>
                                    <p:anim calcmode="lin" valueType="num">
                                      <p:cBhvr additive="base">
                                        <p:cTn id="19" dur="500" fill="hold"/>
                                        <p:tgtEl>
                                          <p:spTgt spid="541701"/>
                                        </p:tgtEl>
                                        <p:attrNameLst>
                                          <p:attrName>ppt_x</p:attrName>
                                        </p:attrNameLst>
                                      </p:cBhvr>
                                      <p:tavLst>
                                        <p:tav tm="0">
                                          <p:val>
                                            <p:strVal val="#ppt_x"/>
                                          </p:val>
                                        </p:tav>
                                        <p:tav tm="100000">
                                          <p:val>
                                            <p:strVal val="#ppt_x"/>
                                          </p:val>
                                        </p:tav>
                                      </p:tavLst>
                                    </p:anim>
                                    <p:anim calcmode="lin" valueType="num">
                                      <p:cBhvr additive="base">
                                        <p:cTn id="20" dur="500" fill="hold"/>
                                        <p:tgtEl>
                                          <p:spTgt spid="54170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41704"/>
                                        </p:tgtEl>
                                        <p:attrNameLst>
                                          <p:attrName>style.visibility</p:attrName>
                                        </p:attrNameLst>
                                      </p:cBhvr>
                                      <p:to>
                                        <p:strVal val="visible"/>
                                      </p:to>
                                    </p:set>
                                    <p:anim calcmode="lin" valueType="num">
                                      <p:cBhvr additive="base">
                                        <p:cTn id="25" dur="500" fill="hold"/>
                                        <p:tgtEl>
                                          <p:spTgt spid="541704"/>
                                        </p:tgtEl>
                                        <p:attrNameLst>
                                          <p:attrName>ppt_x</p:attrName>
                                        </p:attrNameLst>
                                      </p:cBhvr>
                                      <p:tavLst>
                                        <p:tav tm="0">
                                          <p:val>
                                            <p:strVal val="#ppt_x"/>
                                          </p:val>
                                        </p:tav>
                                        <p:tav tm="100000">
                                          <p:val>
                                            <p:strVal val="#ppt_x"/>
                                          </p:val>
                                        </p:tav>
                                      </p:tavLst>
                                    </p:anim>
                                    <p:anim calcmode="lin" valueType="num">
                                      <p:cBhvr additive="base">
                                        <p:cTn id="26" dur="500" fill="hold"/>
                                        <p:tgtEl>
                                          <p:spTgt spid="54170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41706"/>
                                        </p:tgtEl>
                                        <p:attrNameLst>
                                          <p:attrName>style.visibility</p:attrName>
                                        </p:attrNameLst>
                                      </p:cBhvr>
                                      <p:to>
                                        <p:strVal val="visible"/>
                                      </p:to>
                                    </p:set>
                                    <p:anim calcmode="lin" valueType="num">
                                      <p:cBhvr additive="base">
                                        <p:cTn id="31" dur="500" fill="hold"/>
                                        <p:tgtEl>
                                          <p:spTgt spid="541706"/>
                                        </p:tgtEl>
                                        <p:attrNameLst>
                                          <p:attrName>ppt_x</p:attrName>
                                        </p:attrNameLst>
                                      </p:cBhvr>
                                      <p:tavLst>
                                        <p:tav tm="0">
                                          <p:val>
                                            <p:strVal val="#ppt_x"/>
                                          </p:val>
                                        </p:tav>
                                        <p:tav tm="100000">
                                          <p:val>
                                            <p:strVal val="#ppt_x"/>
                                          </p:val>
                                        </p:tav>
                                      </p:tavLst>
                                    </p:anim>
                                    <p:anim calcmode="lin" valueType="num">
                                      <p:cBhvr additive="base">
                                        <p:cTn id="32" dur="500" fill="hold"/>
                                        <p:tgtEl>
                                          <p:spTgt spid="54170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541705"/>
                                        </p:tgtEl>
                                        <p:attrNameLst>
                                          <p:attrName>style.visibility</p:attrName>
                                        </p:attrNameLst>
                                      </p:cBhvr>
                                      <p:to>
                                        <p:strVal val="visible"/>
                                      </p:to>
                                    </p:set>
                                    <p:anim calcmode="lin" valueType="num">
                                      <p:cBhvr additive="base">
                                        <p:cTn id="37" dur="500" fill="hold"/>
                                        <p:tgtEl>
                                          <p:spTgt spid="541705"/>
                                        </p:tgtEl>
                                        <p:attrNameLst>
                                          <p:attrName>ppt_x</p:attrName>
                                        </p:attrNameLst>
                                      </p:cBhvr>
                                      <p:tavLst>
                                        <p:tav tm="0">
                                          <p:val>
                                            <p:strVal val="#ppt_x"/>
                                          </p:val>
                                        </p:tav>
                                        <p:tav tm="100000">
                                          <p:val>
                                            <p:strVal val="#ppt_x"/>
                                          </p:val>
                                        </p:tav>
                                      </p:tavLst>
                                    </p:anim>
                                    <p:anim calcmode="lin" valueType="num">
                                      <p:cBhvr additive="base">
                                        <p:cTn id="38" dur="500" fill="hold"/>
                                        <p:tgtEl>
                                          <p:spTgt spid="5417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p:txBody>
          <a:bodyPr/>
          <a:lstStyle/>
          <a:p>
            <a:pPr eaLnBrk="1" hangingPunct="1"/>
            <a:r>
              <a:rPr lang="zh-CN" altLang="en-US" smtClean="0"/>
              <a:t>计算机的发展日新月异</a:t>
            </a:r>
          </a:p>
        </p:txBody>
      </p:sp>
      <p:pic>
        <p:nvPicPr>
          <p:cNvPr id="87044" name="Picture 3"/>
          <p:cNvPicPr>
            <a:picLocks noChangeAspect="1" noChangeArrowheads="1"/>
          </p:cNvPicPr>
          <p:nvPr/>
        </p:nvPicPr>
        <p:blipFill>
          <a:blip r:embed="rId3" cstate="print"/>
          <a:srcRect/>
          <a:stretch>
            <a:fillRect/>
          </a:stretch>
        </p:blipFill>
        <p:spPr bwMode="auto">
          <a:xfrm>
            <a:off x="625475" y="1752600"/>
            <a:ext cx="1508125" cy="1322388"/>
          </a:xfrm>
          <a:prstGeom prst="rect">
            <a:avLst/>
          </a:prstGeom>
          <a:noFill/>
          <a:ln w="9525">
            <a:noFill/>
            <a:miter lim="800000"/>
            <a:headEnd/>
            <a:tailEnd/>
          </a:ln>
        </p:spPr>
      </p:pic>
      <p:pic>
        <p:nvPicPr>
          <p:cNvPr id="87045" name="Picture 4"/>
          <p:cNvPicPr>
            <a:picLocks noChangeAspect="1" noChangeArrowheads="1"/>
          </p:cNvPicPr>
          <p:nvPr/>
        </p:nvPicPr>
        <p:blipFill>
          <a:blip r:embed="rId4" cstate="print"/>
          <a:srcRect/>
          <a:stretch>
            <a:fillRect/>
          </a:stretch>
        </p:blipFill>
        <p:spPr bwMode="auto">
          <a:xfrm>
            <a:off x="2214563" y="1752600"/>
            <a:ext cx="1747837" cy="1730375"/>
          </a:xfrm>
          <a:prstGeom prst="rect">
            <a:avLst/>
          </a:prstGeom>
          <a:noFill/>
          <a:ln w="9525">
            <a:noFill/>
            <a:miter lim="800000"/>
            <a:headEnd/>
            <a:tailEnd/>
          </a:ln>
        </p:spPr>
      </p:pic>
      <p:pic>
        <p:nvPicPr>
          <p:cNvPr id="87046" name="Picture 5"/>
          <p:cNvPicPr>
            <a:picLocks noChangeAspect="1" noChangeArrowheads="1"/>
          </p:cNvPicPr>
          <p:nvPr/>
        </p:nvPicPr>
        <p:blipFill>
          <a:blip r:embed="rId5" cstate="print"/>
          <a:srcRect/>
          <a:stretch>
            <a:fillRect/>
          </a:stretch>
        </p:blipFill>
        <p:spPr bwMode="auto">
          <a:xfrm>
            <a:off x="4114800" y="1752600"/>
            <a:ext cx="2093913" cy="2076450"/>
          </a:xfrm>
          <a:prstGeom prst="rect">
            <a:avLst/>
          </a:prstGeom>
          <a:noFill/>
          <a:ln w="9525">
            <a:noFill/>
            <a:miter lim="800000"/>
            <a:headEnd/>
            <a:tailEnd/>
          </a:ln>
        </p:spPr>
      </p:pic>
      <p:pic>
        <p:nvPicPr>
          <p:cNvPr id="87047" name="Picture 6"/>
          <p:cNvPicPr>
            <a:picLocks noChangeAspect="1" noChangeArrowheads="1"/>
          </p:cNvPicPr>
          <p:nvPr/>
        </p:nvPicPr>
        <p:blipFill>
          <a:blip r:embed="rId6" cstate="print"/>
          <a:srcRect/>
          <a:stretch>
            <a:fillRect/>
          </a:stretch>
        </p:blipFill>
        <p:spPr bwMode="auto">
          <a:xfrm>
            <a:off x="6324600" y="1765300"/>
            <a:ext cx="2209800" cy="2120900"/>
          </a:xfrm>
          <a:prstGeom prst="rect">
            <a:avLst/>
          </a:prstGeom>
          <a:noFill/>
          <a:ln w="9525">
            <a:noFill/>
            <a:miter lim="800000"/>
            <a:headEnd/>
            <a:tailEnd/>
          </a:ln>
        </p:spPr>
      </p:pic>
      <p:pic>
        <p:nvPicPr>
          <p:cNvPr id="87048" name="Picture 7"/>
          <p:cNvPicPr>
            <a:picLocks noChangeAspect="1" noChangeArrowheads="1"/>
          </p:cNvPicPr>
          <p:nvPr/>
        </p:nvPicPr>
        <p:blipFill>
          <a:blip r:embed="rId7" cstate="print"/>
          <a:srcRect/>
          <a:stretch>
            <a:fillRect/>
          </a:stretch>
        </p:blipFill>
        <p:spPr bwMode="auto">
          <a:xfrm>
            <a:off x="838200" y="4356100"/>
            <a:ext cx="2708275" cy="1739900"/>
          </a:xfrm>
          <a:prstGeom prst="rect">
            <a:avLst/>
          </a:prstGeom>
          <a:noFill/>
          <a:ln w="9525">
            <a:noFill/>
            <a:miter lim="800000"/>
            <a:headEnd/>
            <a:tailEnd/>
          </a:ln>
        </p:spPr>
      </p:pic>
      <p:pic>
        <p:nvPicPr>
          <p:cNvPr id="87049" name="Picture 8"/>
          <p:cNvPicPr>
            <a:picLocks noChangeAspect="1" noChangeArrowheads="1"/>
          </p:cNvPicPr>
          <p:nvPr/>
        </p:nvPicPr>
        <p:blipFill>
          <a:blip r:embed="rId8" cstate="print"/>
          <a:srcRect/>
          <a:stretch>
            <a:fillRect/>
          </a:stretch>
        </p:blipFill>
        <p:spPr bwMode="auto">
          <a:xfrm>
            <a:off x="3886200" y="4114800"/>
            <a:ext cx="2209800" cy="2024063"/>
          </a:xfrm>
          <a:prstGeom prst="rect">
            <a:avLst/>
          </a:prstGeom>
          <a:noFill/>
          <a:ln w="9525">
            <a:noFill/>
            <a:miter lim="800000"/>
            <a:headEnd/>
            <a:tailEnd/>
          </a:ln>
        </p:spPr>
      </p:pic>
      <p:pic>
        <p:nvPicPr>
          <p:cNvPr id="87050" name="Picture 9"/>
          <p:cNvPicPr>
            <a:picLocks noChangeAspect="1" noChangeArrowheads="1"/>
          </p:cNvPicPr>
          <p:nvPr/>
        </p:nvPicPr>
        <p:blipFill>
          <a:blip r:embed="rId9" cstate="print"/>
          <a:srcRect/>
          <a:stretch>
            <a:fillRect/>
          </a:stretch>
        </p:blipFill>
        <p:spPr bwMode="auto">
          <a:xfrm>
            <a:off x="6477000" y="4113213"/>
            <a:ext cx="2057400" cy="2012950"/>
          </a:xfrm>
          <a:prstGeom prst="rect">
            <a:avLst/>
          </a:prstGeom>
          <a:noFill/>
          <a:ln w="9525">
            <a:noFill/>
            <a:miter lim="800000"/>
            <a:headEnd/>
            <a:tailEnd/>
          </a:ln>
        </p:spPr>
      </p:pic>
      <p:sp>
        <p:nvSpPr>
          <p:cNvPr id="10"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83</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p:cNvSpPr>
            <a:spLocks noGrp="1" noChangeArrowheads="1"/>
          </p:cNvSpPr>
          <p:nvPr>
            <p:ph type="title"/>
          </p:nvPr>
        </p:nvSpPr>
        <p:spPr/>
        <p:txBody>
          <a:bodyPr/>
          <a:lstStyle/>
          <a:p>
            <a:pPr eaLnBrk="1" hangingPunct="1"/>
            <a:r>
              <a:rPr lang="en-US" altLang="zh-CN" dirty="0" smtClean="0"/>
              <a:t>History of Intel</a:t>
            </a:r>
            <a:r>
              <a:rPr lang="en-US" altLang="zh-CN" baseline="50000" dirty="0" smtClean="0"/>
              <a:t>® </a:t>
            </a:r>
            <a:r>
              <a:rPr lang="en-US" altLang="zh-CN" dirty="0" smtClean="0"/>
              <a:t>CPU</a:t>
            </a:r>
          </a:p>
        </p:txBody>
      </p:sp>
      <p:sp>
        <p:nvSpPr>
          <p:cNvPr id="88068" name="Rectangle 3"/>
          <p:cNvSpPr>
            <a:spLocks noGrp="1" noChangeArrowheads="1"/>
          </p:cNvSpPr>
          <p:nvPr>
            <p:ph type="body" sz="half" idx="1"/>
          </p:nvPr>
        </p:nvSpPr>
        <p:spPr>
          <a:xfrm>
            <a:off x="566738" y="980728"/>
            <a:ext cx="7739062" cy="4267200"/>
          </a:xfrm>
        </p:spPr>
        <p:txBody>
          <a:bodyPr/>
          <a:lstStyle/>
          <a:p>
            <a:pPr eaLnBrk="1" hangingPunct="1">
              <a:lnSpc>
                <a:spcPct val="120000"/>
              </a:lnSpc>
              <a:buClr>
                <a:srgbClr val="FFC000"/>
              </a:buClr>
              <a:buFont typeface="Wingdings" pitchFamily="2" charset="2"/>
              <a:buChar char="n"/>
            </a:pPr>
            <a:r>
              <a:rPr lang="en-US" altLang="zh-CN" dirty="0" smtClean="0"/>
              <a:t>1978  </a:t>
            </a:r>
            <a:r>
              <a:rPr lang="en-US" altLang="zh-CN" dirty="0"/>
              <a:t>8086/8088      5-10 MHz</a:t>
            </a:r>
          </a:p>
          <a:p>
            <a:pPr eaLnBrk="1" hangingPunct="1">
              <a:lnSpc>
                <a:spcPct val="120000"/>
              </a:lnSpc>
              <a:buClr>
                <a:srgbClr val="FFC000"/>
              </a:buClr>
              <a:buFont typeface="Wingdings" pitchFamily="2" charset="2"/>
              <a:buChar char="n"/>
            </a:pPr>
            <a:r>
              <a:rPr lang="en-US" altLang="zh-CN" dirty="0" smtClean="0"/>
              <a:t>1982  </a:t>
            </a:r>
            <a:r>
              <a:rPr lang="en-US" altLang="zh-CN" dirty="0"/>
              <a:t>80286             6-12 MHz</a:t>
            </a:r>
          </a:p>
          <a:p>
            <a:pPr eaLnBrk="1" hangingPunct="1">
              <a:lnSpc>
                <a:spcPct val="120000"/>
              </a:lnSpc>
              <a:buClr>
                <a:srgbClr val="FFC000"/>
              </a:buClr>
              <a:buFont typeface="Wingdings" pitchFamily="2" charset="2"/>
              <a:buChar char="n"/>
            </a:pPr>
            <a:r>
              <a:rPr lang="en-US" altLang="zh-CN" dirty="0" smtClean="0"/>
              <a:t>1985  </a:t>
            </a:r>
            <a:r>
              <a:rPr lang="en-US" altLang="zh-CN" dirty="0"/>
              <a:t>Intel386™        16-33 MHz</a:t>
            </a:r>
          </a:p>
          <a:p>
            <a:pPr eaLnBrk="1" hangingPunct="1">
              <a:lnSpc>
                <a:spcPct val="120000"/>
              </a:lnSpc>
              <a:buClr>
                <a:srgbClr val="FFC000"/>
              </a:buClr>
              <a:buFont typeface="Wingdings" pitchFamily="2" charset="2"/>
              <a:buChar char="n"/>
            </a:pPr>
            <a:r>
              <a:rPr lang="en-US" altLang="zh-CN" dirty="0" smtClean="0"/>
              <a:t>1989  </a:t>
            </a:r>
            <a:r>
              <a:rPr lang="en-US" altLang="zh-CN" dirty="0"/>
              <a:t>Intel486™DX    25-50 MHz</a:t>
            </a:r>
          </a:p>
          <a:p>
            <a:pPr eaLnBrk="1" hangingPunct="1">
              <a:lnSpc>
                <a:spcPct val="120000"/>
              </a:lnSpc>
              <a:buClr>
                <a:srgbClr val="FFC000"/>
              </a:buClr>
              <a:buFont typeface="Wingdings" pitchFamily="2" charset="2"/>
              <a:buChar char="n"/>
            </a:pPr>
            <a:r>
              <a:rPr lang="en-US" altLang="zh-CN" dirty="0" smtClean="0"/>
              <a:t>1993  </a:t>
            </a:r>
            <a:r>
              <a:rPr lang="en-US" altLang="zh-CN" dirty="0"/>
              <a:t>Pentium®        60-233 MHz</a:t>
            </a:r>
          </a:p>
          <a:p>
            <a:pPr eaLnBrk="1" hangingPunct="1">
              <a:lnSpc>
                <a:spcPct val="120000"/>
              </a:lnSpc>
              <a:buClr>
                <a:srgbClr val="FFC000"/>
              </a:buClr>
              <a:buFont typeface="Wingdings" pitchFamily="2" charset="2"/>
              <a:buChar char="n"/>
            </a:pPr>
            <a:r>
              <a:rPr lang="en-US" altLang="zh-CN" dirty="0" smtClean="0"/>
              <a:t>1997  </a:t>
            </a:r>
            <a:r>
              <a:rPr lang="en-US" altLang="zh-CN" dirty="0"/>
              <a:t>Pentium® II     233-450 MHz</a:t>
            </a:r>
          </a:p>
          <a:p>
            <a:pPr eaLnBrk="1" hangingPunct="1">
              <a:lnSpc>
                <a:spcPct val="120000"/>
              </a:lnSpc>
              <a:buClr>
                <a:srgbClr val="FFC000"/>
              </a:buClr>
              <a:buFont typeface="Wingdings" pitchFamily="2" charset="2"/>
              <a:buChar char="n"/>
            </a:pPr>
            <a:r>
              <a:rPr lang="en-US" altLang="zh-CN" dirty="0" smtClean="0"/>
              <a:t>1999  </a:t>
            </a:r>
            <a:r>
              <a:rPr lang="en-US" altLang="zh-CN" dirty="0"/>
              <a:t>Pentium® III    450M-1G Hz</a:t>
            </a:r>
          </a:p>
          <a:p>
            <a:pPr eaLnBrk="1" hangingPunct="1">
              <a:lnSpc>
                <a:spcPct val="120000"/>
              </a:lnSpc>
              <a:buClr>
                <a:srgbClr val="FFC000"/>
              </a:buClr>
              <a:buFont typeface="Wingdings" pitchFamily="2" charset="2"/>
              <a:buChar char="n"/>
            </a:pPr>
            <a:r>
              <a:rPr lang="en-US" altLang="zh-CN" dirty="0" smtClean="0"/>
              <a:t>2000  </a:t>
            </a:r>
            <a:r>
              <a:rPr lang="en-US" altLang="zh-CN" dirty="0"/>
              <a:t>Pentium® 4      1.4-3.2 GHz</a:t>
            </a:r>
          </a:p>
        </p:txBody>
      </p:sp>
      <p:sp>
        <p:nvSpPr>
          <p:cNvPr id="4" name="灯片编号占位符 3"/>
          <p:cNvSpPr txBox="1">
            <a:spLocks/>
          </p:cNvSpPr>
          <p:nvPr/>
        </p:nvSpPr>
        <p:spPr>
          <a:xfrm>
            <a:off x="7668344" y="6237312"/>
            <a:ext cx="1015008" cy="47625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fld id="{01D71506-0713-46DD-9483-17E15EDE737E}" type="slidenum">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endParaRPr kumimoji="0" lang="en-US" altLang="zh-CN" sz="1400" b="0" i="1" u="none" strike="noStrike" kern="1200" cap="none" spc="0" normalizeH="0" baseline="0" noProof="0" dirty="0">
              <a:ln>
                <a:noFill/>
              </a:ln>
              <a:solidFill>
                <a:srgbClr val="0D7157"/>
              </a:solidFill>
              <a:effectLst/>
              <a:uLnTx/>
              <a:uFillTx/>
              <a:latin typeface="Arial" pitchFamily="34" charset="0"/>
              <a:ea typeface="华文细黑"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8068">
                                            <p:txEl>
                                              <p:pRg st="0" end="0"/>
                                            </p:txEl>
                                          </p:spTgt>
                                        </p:tgtEl>
                                        <p:attrNameLst>
                                          <p:attrName>style.visibility</p:attrName>
                                        </p:attrNameLst>
                                      </p:cBhvr>
                                      <p:to>
                                        <p:strVal val="visible"/>
                                      </p:to>
                                    </p:set>
                                    <p:animEffect transition="in" filter="wipe(left)">
                                      <p:cBhvr>
                                        <p:cTn id="7" dur="500"/>
                                        <p:tgtEl>
                                          <p:spTgt spid="880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8068">
                                            <p:txEl>
                                              <p:pRg st="1" end="1"/>
                                            </p:txEl>
                                          </p:spTgt>
                                        </p:tgtEl>
                                        <p:attrNameLst>
                                          <p:attrName>style.visibility</p:attrName>
                                        </p:attrNameLst>
                                      </p:cBhvr>
                                      <p:to>
                                        <p:strVal val="visible"/>
                                      </p:to>
                                    </p:set>
                                    <p:animEffect transition="in" filter="wipe(left)">
                                      <p:cBhvr>
                                        <p:cTn id="12" dur="500"/>
                                        <p:tgtEl>
                                          <p:spTgt spid="880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8068">
                                            <p:txEl>
                                              <p:pRg st="2" end="2"/>
                                            </p:txEl>
                                          </p:spTgt>
                                        </p:tgtEl>
                                        <p:attrNameLst>
                                          <p:attrName>style.visibility</p:attrName>
                                        </p:attrNameLst>
                                      </p:cBhvr>
                                      <p:to>
                                        <p:strVal val="visible"/>
                                      </p:to>
                                    </p:set>
                                    <p:animEffect transition="in" filter="wipe(left)">
                                      <p:cBhvr>
                                        <p:cTn id="17" dur="500"/>
                                        <p:tgtEl>
                                          <p:spTgt spid="8806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8068">
                                            <p:txEl>
                                              <p:pRg st="3" end="3"/>
                                            </p:txEl>
                                          </p:spTgt>
                                        </p:tgtEl>
                                        <p:attrNameLst>
                                          <p:attrName>style.visibility</p:attrName>
                                        </p:attrNameLst>
                                      </p:cBhvr>
                                      <p:to>
                                        <p:strVal val="visible"/>
                                      </p:to>
                                    </p:set>
                                    <p:animEffect transition="in" filter="wipe(left)">
                                      <p:cBhvr>
                                        <p:cTn id="22" dur="500"/>
                                        <p:tgtEl>
                                          <p:spTgt spid="8806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8068">
                                            <p:txEl>
                                              <p:pRg st="4" end="4"/>
                                            </p:txEl>
                                          </p:spTgt>
                                        </p:tgtEl>
                                        <p:attrNameLst>
                                          <p:attrName>style.visibility</p:attrName>
                                        </p:attrNameLst>
                                      </p:cBhvr>
                                      <p:to>
                                        <p:strVal val="visible"/>
                                      </p:to>
                                    </p:set>
                                    <p:animEffect transition="in" filter="wipe(left)">
                                      <p:cBhvr>
                                        <p:cTn id="27" dur="500"/>
                                        <p:tgtEl>
                                          <p:spTgt spid="8806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8068">
                                            <p:txEl>
                                              <p:pRg st="5" end="5"/>
                                            </p:txEl>
                                          </p:spTgt>
                                        </p:tgtEl>
                                        <p:attrNameLst>
                                          <p:attrName>style.visibility</p:attrName>
                                        </p:attrNameLst>
                                      </p:cBhvr>
                                      <p:to>
                                        <p:strVal val="visible"/>
                                      </p:to>
                                    </p:set>
                                    <p:animEffect transition="in" filter="wipe(left)">
                                      <p:cBhvr>
                                        <p:cTn id="32" dur="500"/>
                                        <p:tgtEl>
                                          <p:spTgt spid="8806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8068">
                                            <p:txEl>
                                              <p:pRg st="6" end="6"/>
                                            </p:txEl>
                                          </p:spTgt>
                                        </p:tgtEl>
                                        <p:attrNameLst>
                                          <p:attrName>style.visibility</p:attrName>
                                        </p:attrNameLst>
                                      </p:cBhvr>
                                      <p:to>
                                        <p:strVal val="visible"/>
                                      </p:to>
                                    </p:set>
                                    <p:animEffect transition="in" filter="wipe(left)">
                                      <p:cBhvr>
                                        <p:cTn id="37" dur="500"/>
                                        <p:tgtEl>
                                          <p:spTgt spid="8806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8068">
                                            <p:txEl>
                                              <p:pRg st="7" end="7"/>
                                            </p:txEl>
                                          </p:spTgt>
                                        </p:tgtEl>
                                        <p:attrNameLst>
                                          <p:attrName>style.visibility</p:attrName>
                                        </p:attrNameLst>
                                      </p:cBhvr>
                                      <p:to>
                                        <p:strVal val="visible"/>
                                      </p:to>
                                    </p:set>
                                    <p:animEffect transition="in" filter="wipe(left)">
                                      <p:cBhvr>
                                        <p:cTn id="42" dur="500"/>
                                        <p:tgtEl>
                                          <p:spTgt spid="8806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p:cNvSpPr>
            <a:spLocks noGrp="1" noChangeArrowheads="1"/>
          </p:cNvSpPr>
          <p:nvPr>
            <p:ph type="title"/>
          </p:nvPr>
        </p:nvSpPr>
        <p:spPr/>
        <p:txBody>
          <a:bodyPr/>
          <a:lstStyle/>
          <a:p>
            <a:pPr eaLnBrk="1" hangingPunct="1"/>
            <a:r>
              <a:rPr lang="zh-CN" altLang="en-US" smtClean="0"/>
              <a:t>第一代计算机</a:t>
            </a:r>
          </a:p>
        </p:txBody>
      </p:sp>
      <p:sp>
        <p:nvSpPr>
          <p:cNvPr id="89092" name="Rectangle 3"/>
          <p:cNvSpPr>
            <a:spLocks noGrp="1" noChangeArrowheads="1"/>
          </p:cNvSpPr>
          <p:nvPr>
            <p:ph idx="1"/>
          </p:nvPr>
        </p:nvSpPr>
        <p:spPr>
          <a:xfrm>
            <a:off x="609600" y="962000"/>
            <a:ext cx="8077200" cy="4267200"/>
          </a:xfrm>
        </p:spPr>
        <p:txBody>
          <a:bodyPr/>
          <a:lstStyle/>
          <a:p>
            <a:pPr eaLnBrk="1" hangingPunct="1"/>
            <a:r>
              <a:rPr lang="en-US" altLang="zh-CN" dirty="0" smtClean="0"/>
              <a:t>1946</a:t>
            </a:r>
            <a:r>
              <a:rPr lang="zh-CN" altLang="en-US" dirty="0" smtClean="0"/>
              <a:t>开始的电子管计算机时代</a:t>
            </a:r>
          </a:p>
          <a:p>
            <a:pPr eaLnBrk="1" hangingPunct="1"/>
            <a:r>
              <a:rPr lang="zh-CN" altLang="en-US" dirty="0" smtClean="0"/>
              <a:t>运算速度一般为每秒几千次到几万次，体积庞大，功耗大，价格昂贵，成本很高，可靠性较低。</a:t>
            </a:r>
          </a:p>
          <a:p>
            <a:pPr eaLnBrk="1" hangingPunct="1"/>
            <a:r>
              <a:rPr lang="zh-CN" altLang="en-US" dirty="0" smtClean="0"/>
              <a:t>存储器 ：</a:t>
            </a:r>
            <a:r>
              <a:rPr lang="zh-CN" altLang="en-US" dirty="0" smtClean="0">
                <a:solidFill>
                  <a:schemeClr val="accent2"/>
                </a:solidFill>
              </a:rPr>
              <a:t>水银延迟线</a:t>
            </a:r>
            <a:r>
              <a:rPr lang="zh-CN" altLang="en-US" dirty="0" smtClean="0">
                <a:solidFill>
                  <a:srgbClr val="00FF00"/>
                </a:solidFill>
              </a:rPr>
              <a:t> </a:t>
            </a:r>
          </a:p>
          <a:p>
            <a:pPr eaLnBrk="1" hangingPunct="1"/>
            <a:r>
              <a:rPr lang="zh-CN" altLang="en-US" dirty="0" smtClean="0"/>
              <a:t>辅助存储器：</a:t>
            </a:r>
            <a:r>
              <a:rPr lang="zh-CN" altLang="en-US" dirty="0" smtClean="0">
                <a:solidFill>
                  <a:schemeClr val="accent2"/>
                </a:solidFill>
              </a:rPr>
              <a:t>磁鼓、纸带、卡片 </a:t>
            </a:r>
          </a:p>
          <a:p>
            <a:pPr eaLnBrk="1" hangingPunct="1"/>
            <a:r>
              <a:rPr lang="zh-CN" altLang="en-US" dirty="0" smtClean="0"/>
              <a:t>使用机器语言</a:t>
            </a:r>
            <a:r>
              <a:rPr lang="en-US" altLang="zh-CN" dirty="0" smtClean="0"/>
              <a:t>/</a:t>
            </a:r>
            <a:r>
              <a:rPr lang="zh-CN" altLang="en-US" dirty="0" smtClean="0"/>
              <a:t>汇编语言，应用领域集中在科学计算</a:t>
            </a:r>
          </a:p>
          <a:p>
            <a:pPr eaLnBrk="1" hangingPunct="1"/>
            <a:r>
              <a:rPr lang="zh-CN" altLang="en-US" dirty="0" smtClean="0"/>
              <a:t>第一代计算机奠定了计算机发展的科学基础</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85</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p:txBody>
          <a:bodyPr/>
          <a:lstStyle/>
          <a:p>
            <a:pPr eaLnBrk="1" hangingPunct="1"/>
            <a:r>
              <a:rPr lang="zh-CN" altLang="en-US" smtClean="0"/>
              <a:t>第二代计算机</a:t>
            </a:r>
          </a:p>
        </p:txBody>
      </p:sp>
      <p:sp>
        <p:nvSpPr>
          <p:cNvPr id="90116" name="Rectangle 3"/>
          <p:cNvSpPr>
            <a:spLocks noGrp="1" noChangeArrowheads="1"/>
          </p:cNvSpPr>
          <p:nvPr>
            <p:ph idx="1"/>
          </p:nvPr>
        </p:nvSpPr>
        <p:spPr/>
        <p:txBody>
          <a:bodyPr/>
          <a:lstStyle/>
          <a:p>
            <a:pPr eaLnBrk="1" hangingPunct="1">
              <a:lnSpc>
                <a:spcPct val="110000"/>
              </a:lnSpc>
            </a:pPr>
            <a:r>
              <a:rPr lang="en-US" altLang="zh-CN" dirty="0" smtClean="0"/>
              <a:t>1958</a:t>
            </a:r>
            <a:r>
              <a:rPr lang="zh-CN" altLang="en-US" dirty="0" smtClean="0"/>
              <a:t>开始的晶体管计算机时代 </a:t>
            </a:r>
          </a:p>
          <a:p>
            <a:pPr eaLnBrk="1" hangingPunct="1">
              <a:lnSpc>
                <a:spcPct val="110000"/>
              </a:lnSpc>
            </a:pPr>
            <a:r>
              <a:rPr lang="zh-CN" altLang="en-US" dirty="0" smtClean="0"/>
              <a:t>运算速度提高到每秒几万次到几十万次，可靠性提高，体积缩小，成本降低，功耗降低。</a:t>
            </a:r>
          </a:p>
          <a:p>
            <a:pPr eaLnBrk="1" hangingPunct="1">
              <a:lnSpc>
                <a:spcPct val="110000"/>
              </a:lnSpc>
            </a:pPr>
            <a:r>
              <a:rPr lang="zh-CN" altLang="en-US" dirty="0" smtClean="0"/>
              <a:t>主存储器：</a:t>
            </a:r>
            <a:r>
              <a:rPr lang="zh-CN" altLang="en-US" dirty="0" smtClean="0">
                <a:solidFill>
                  <a:schemeClr val="accent2"/>
                </a:solidFill>
              </a:rPr>
              <a:t>磁芯</a:t>
            </a:r>
            <a:r>
              <a:rPr lang="zh-CN" altLang="en-US" dirty="0" smtClean="0">
                <a:solidFill>
                  <a:srgbClr val="00FF00"/>
                </a:solidFill>
              </a:rPr>
              <a:t> </a:t>
            </a:r>
          </a:p>
          <a:p>
            <a:pPr eaLnBrk="1" hangingPunct="1">
              <a:lnSpc>
                <a:spcPct val="110000"/>
              </a:lnSpc>
            </a:pPr>
            <a:r>
              <a:rPr lang="zh-CN" altLang="en-US" dirty="0" smtClean="0"/>
              <a:t>辅助存储器：</a:t>
            </a:r>
            <a:r>
              <a:rPr lang="zh-CN" altLang="en-US" dirty="0" smtClean="0">
                <a:solidFill>
                  <a:schemeClr val="accent2"/>
                </a:solidFill>
              </a:rPr>
              <a:t>磁盘、磁带</a:t>
            </a:r>
            <a:r>
              <a:rPr lang="zh-CN" altLang="en-US" dirty="0" smtClean="0"/>
              <a:t>  </a:t>
            </a:r>
          </a:p>
          <a:p>
            <a:pPr eaLnBrk="1" hangingPunct="1">
              <a:lnSpc>
                <a:spcPct val="110000"/>
              </a:lnSpc>
            </a:pPr>
            <a:r>
              <a:rPr lang="zh-CN" altLang="en-US" dirty="0" smtClean="0"/>
              <a:t>在软件上出现了算法语言和操作系统应用领域从科学计算扩展到了数据处理。</a:t>
            </a:r>
            <a:r>
              <a:rPr lang="en-US" altLang="zh-CN" dirty="0" smtClean="0"/>
              <a:t>FORTRAN</a:t>
            </a:r>
            <a:r>
              <a:rPr lang="zh-CN" altLang="en-US" dirty="0" smtClean="0"/>
              <a:t>、</a:t>
            </a:r>
            <a:r>
              <a:rPr lang="en-US" altLang="zh-CN" dirty="0" smtClean="0"/>
              <a:t>ALGOL-60</a:t>
            </a:r>
            <a:r>
              <a:rPr lang="zh-CN" altLang="en-US" dirty="0" smtClean="0"/>
              <a:t>、</a:t>
            </a:r>
            <a:r>
              <a:rPr lang="en-US" altLang="zh-CN" dirty="0" smtClean="0"/>
              <a:t>COBOL </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86</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p:cNvSpPr>
            <a:spLocks noGrp="1" noChangeArrowheads="1"/>
          </p:cNvSpPr>
          <p:nvPr>
            <p:ph type="title"/>
          </p:nvPr>
        </p:nvSpPr>
        <p:spPr/>
        <p:txBody>
          <a:bodyPr/>
          <a:lstStyle/>
          <a:p>
            <a:pPr eaLnBrk="1" hangingPunct="1"/>
            <a:r>
              <a:rPr lang="zh-CN" altLang="en-US" smtClean="0"/>
              <a:t>第三代计算机</a:t>
            </a:r>
          </a:p>
        </p:txBody>
      </p:sp>
      <p:sp>
        <p:nvSpPr>
          <p:cNvPr id="91140" name="Rectangle 3"/>
          <p:cNvSpPr>
            <a:spLocks noGrp="1" noChangeArrowheads="1"/>
          </p:cNvSpPr>
          <p:nvPr>
            <p:ph idx="1"/>
          </p:nvPr>
        </p:nvSpPr>
        <p:spPr>
          <a:xfrm>
            <a:off x="533400" y="986507"/>
            <a:ext cx="8229600" cy="4530725"/>
          </a:xfrm>
        </p:spPr>
        <p:txBody>
          <a:bodyPr/>
          <a:lstStyle/>
          <a:p>
            <a:pPr eaLnBrk="1" hangingPunct="1">
              <a:lnSpc>
                <a:spcPct val="110000"/>
              </a:lnSpc>
            </a:pPr>
            <a:r>
              <a:rPr lang="en-US" altLang="zh-CN" dirty="0" smtClean="0"/>
              <a:t>1965</a:t>
            </a:r>
            <a:r>
              <a:rPr lang="zh-CN" altLang="en-US" dirty="0" smtClean="0"/>
              <a:t>开始的集成电路计算机时代</a:t>
            </a:r>
          </a:p>
          <a:p>
            <a:pPr eaLnBrk="1" hangingPunct="1">
              <a:lnSpc>
                <a:spcPct val="110000"/>
              </a:lnSpc>
            </a:pPr>
            <a:r>
              <a:rPr lang="zh-CN" altLang="en-US" dirty="0" smtClean="0"/>
              <a:t>运算速度提高到每秒几十万次到几百万次，可靠性进一步提高，体积进一步缩小，成本进一步降低，功耗显著降低。</a:t>
            </a:r>
          </a:p>
          <a:p>
            <a:pPr eaLnBrk="1" hangingPunct="1">
              <a:lnSpc>
                <a:spcPct val="110000"/>
              </a:lnSpc>
            </a:pPr>
            <a:r>
              <a:rPr lang="zh-CN" altLang="en-US" dirty="0" smtClean="0"/>
              <a:t>主存储器：</a:t>
            </a:r>
            <a:r>
              <a:rPr lang="zh-CN" altLang="en-US" dirty="0" smtClean="0">
                <a:solidFill>
                  <a:schemeClr val="accent2"/>
                </a:solidFill>
              </a:rPr>
              <a:t>半导体</a:t>
            </a:r>
          </a:p>
          <a:p>
            <a:pPr eaLnBrk="1" hangingPunct="1">
              <a:lnSpc>
                <a:spcPct val="110000"/>
              </a:lnSpc>
            </a:pPr>
            <a:r>
              <a:rPr lang="zh-CN" altLang="en-US" dirty="0" smtClean="0">
                <a:latin typeface="宋体" pitchFamily="2" charset="-122"/>
              </a:rPr>
              <a:t>“</a:t>
            </a:r>
            <a:r>
              <a:rPr lang="zh-CN" altLang="en-US" dirty="0" smtClean="0"/>
              <a:t>小型计算机</a:t>
            </a:r>
            <a:r>
              <a:rPr lang="zh-CN" altLang="en-US" dirty="0" smtClean="0">
                <a:latin typeface="宋体" pitchFamily="2" charset="-122"/>
              </a:rPr>
              <a:t>”</a:t>
            </a:r>
            <a:r>
              <a:rPr lang="zh-CN" altLang="en-US" dirty="0" smtClean="0"/>
              <a:t>开始出现。</a:t>
            </a:r>
          </a:p>
          <a:p>
            <a:pPr eaLnBrk="1" hangingPunct="1">
              <a:lnSpc>
                <a:spcPct val="110000"/>
              </a:lnSpc>
            </a:pPr>
            <a:r>
              <a:rPr lang="zh-CN" altLang="en-US" dirty="0" smtClean="0"/>
              <a:t>软件技术与计算机外围设备发展迅速。</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87</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p:txBody>
          <a:bodyPr/>
          <a:lstStyle/>
          <a:p>
            <a:pPr eaLnBrk="1" hangingPunct="1"/>
            <a:r>
              <a:rPr lang="zh-CN" altLang="en-US" smtClean="0"/>
              <a:t>第四代计算机</a:t>
            </a:r>
          </a:p>
        </p:txBody>
      </p:sp>
      <p:sp>
        <p:nvSpPr>
          <p:cNvPr id="92164" name="Rectangle 3"/>
          <p:cNvSpPr>
            <a:spLocks noGrp="1" noChangeArrowheads="1"/>
          </p:cNvSpPr>
          <p:nvPr>
            <p:ph idx="1"/>
          </p:nvPr>
        </p:nvSpPr>
        <p:spPr>
          <a:xfrm>
            <a:off x="566738" y="962000"/>
            <a:ext cx="8196262" cy="4267200"/>
          </a:xfrm>
        </p:spPr>
        <p:txBody>
          <a:bodyPr/>
          <a:lstStyle/>
          <a:p>
            <a:pPr eaLnBrk="1" hangingPunct="1">
              <a:lnSpc>
                <a:spcPct val="130000"/>
              </a:lnSpc>
            </a:pPr>
            <a:r>
              <a:rPr lang="en-US" altLang="zh-CN" dirty="0" smtClean="0"/>
              <a:t>1971</a:t>
            </a:r>
            <a:r>
              <a:rPr lang="zh-CN" altLang="en-US" dirty="0" smtClean="0"/>
              <a:t>年开始</a:t>
            </a:r>
            <a:r>
              <a:rPr lang="en-US" altLang="zh-CN" dirty="0" smtClean="0"/>
              <a:t>,</a:t>
            </a:r>
            <a:r>
              <a:rPr lang="zh-CN" altLang="en-US" dirty="0" smtClean="0"/>
              <a:t>大规模</a:t>
            </a:r>
            <a:r>
              <a:rPr lang="en-US" altLang="zh-CN" dirty="0" smtClean="0"/>
              <a:t>/</a:t>
            </a:r>
            <a:r>
              <a:rPr lang="zh-CN" altLang="en-US" dirty="0" smtClean="0"/>
              <a:t>超大规模集成电路计算机时代</a:t>
            </a:r>
          </a:p>
          <a:p>
            <a:pPr eaLnBrk="1" hangingPunct="1">
              <a:lnSpc>
                <a:spcPct val="130000"/>
              </a:lnSpc>
            </a:pPr>
            <a:r>
              <a:rPr lang="zh-CN" altLang="en-US" dirty="0" smtClean="0"/>
              <a:t>运算速度提高到每秒几百万次到几千万次，</a:t>
            </a:r>
            <a:r>
              <a:rPr lang="en-US" altLang="zh-CN" dirty="0" smtClean="0"/>
              <a:t>MIPS-&gt;GIPS-&gt;TIPS,</a:t>
            </a:r>
            <a:r>
              <a:rPr lang="zh-CN" altLang="en-US" dirty="0" smtClean="0"/>
              <a:t>可靠性更进一步提高，体积更进一步缩小，成本更进一步降低。</a:t>
            </a:r>
          </a:p>
          <a:p>
            <a:pPr eaLnBrk="1" hangingPunct="1">
              <a:lnSpc>
                <a:spcPct val="130000"/>
              </a:lnSpc>
            </a:pPr>
            <a:r>
              <a:rPr lang="zh-CN" altLang="en-US" dirty="0" smtClean="0"/>
              <a:t>在此期间，</a:t>
            </a:r>
            <a:r>
              <a:rPr lang="zh-CN" altLang="en-US" dirty="0" smtClean="0">
                <a:latin typeface="宋体" pitchFamily="2" charset="-122"/>
              </a:rPr>
              <a:t>“</a:t>
            </a:r>
            <a:r>
              <a:rPr lang="zh-CN" altLang="en-US" dirty="0" smtClean="0"/>
              <a:t>微型计算机</a:t>
            </a:r>
            <a:r>
              <a:rPr lang="zh-CN" altLang="en-US" dirty="0" smtClean="0">
                <a:latin typeface="宋体" pitchFamily="2" charset="-122"/>
              </a:rPr>
              <a:t>”</a:t>
            </a:r>
            <a:r>
              <a:rPr lang="zh-CN" altLang="en-US" dirty="0" smtClean="0"/>
              <a:t>开始出现。</a:t>
            </a:r>
          </a:p>
          <a:p>
            <a:pPr eaLnBrk="1" hangingPunct="1">
              <a:lnSpc>
                <a:spcPct val="130000"/>
              </a:lnSpc>
            </a:pPr>
            <a:r>
              <a:rPr lang="zh-CN" altLang="en-US" dirty="0" smtClean="0"/>
              <a:t>多机处理</a:t>
            </a:r>
            <a:r>
              <a:rPr lang="en-US" altLang="zh-CN" dirty="0" smtClean="0"/>
              <a:t>/</a:t>
            </a:r>
            <a:r>
              <a:rPr lang="zh-CN" altLang="en-US" dirty="0" smtClean="0"/>
              <a:t>网络化成为第四代计算机的一个重要特征</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88</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2"/>
          <p:cNvSpPr>
            <a:spLocks noGrp="1" noChangeArrowheads="1"/>
          </p:cNvSpPr>
          <p:nvPr>
            <p:ph type="title"/>
          </p:nvPr>
        </p:nvSpPr>
        <p:spPr/>
        <p:txBody>
          <a:bodyPr/>
          <a:lstStyle/>
          <a:p>
            <a:pPr eaLnBrk="1" hangingPunct="1"/>
            <a:r>
              <a:rPr lang="zh-CN" altLang="en-US" dirty="0" smtClean="0"/>
              <a:t>计算机发展的趋势</a:t>
            </a:r>
          </a:p>
        </p:txBody>
      </p:sp>
      <p:sp>
        <p:nvSpPr>
          <p:cNvPr id="93188" name="Rectangle 3"/>
          <p:cNvSpPr>
            <a:spLocks noGrp="1" noChangeArrowheads="1"/>
          </p:cNvSpPr>
          <p:nvPr>
            <p:ph idx="1"/>
          </p:nvPr>
        </p:nvSpPr>
        <p:spPr/>
        <p:txBody>
          <a:bodyPr/>
          <a:lstStyle/>
          <a:p>
            <a:pPr eaLnBrk="1" hangingPunct="1"/>
            <a:r>
              <a:rPr lang="en-US" altLang="zh-CN" dirty="0" smtClean="0"/>
              <a:t> </a:t>
            </a:r>
            <a:r>
              <a:rPr lang="zh-CN" altLang="en-US" dirty="0" smtClean="0"/>
              <a:t>速度越来越快</a:t>
            </a:r>
          </a:p>
          <a:p>
            <a:pPr eaLnBrk="1" hangingPunct="1"/>
            <a:r>
              <a:rPr lang="zh-CN" altLang="en-US" dirty="0" smtClean="0"/>
              <a:t> 体积越来越小</a:t>
            </a:r>
          </a:p>
          <a:p>
            <a:pPr eaLnBrk="1" hangingPunct="1"/>
            <a:r>
              <a:rPr lang="zh-CN" altLang="en-US" dirty="0" smtClean="0"/>
              <a:t> 成本越来越低</a:t>
            </a:r>
          </a:p>
          <a:p>
            <a:pPr eaLnBrk="1" hangingPunct="1"/>
            <a:r>
              <a:rPr lang="zh-CN" altLang="en-US" dirty="0" smtClean="0"/>
              <a:t> 功耗越来越低</a:t>
            </a:r>
          </a:p>
          <a:p>
            <a:pPr eaLnBrk="1" hangingPunct="1"/>
            <a:endParaRPr lang="en-US" altLang="zh-CN" dirty="0" smtClean="0"/>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89</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zh-CN" altLang="en-US" smtClean="0"/>
              <a:t>达芬奇机械式计算机</a:t>
            </a:r>
          </a:p>
        </p:txBody>
      </p:sp>
      <p:pic>
        <p:nvPicPr>
          <p:cNvPr id="19461" name="Picture 4" descr="1-13"/>
          <p:cNvPicPr>
            <a:picLocks noGrp="1" noChangeAspect="1" noChangeArrowheads="1"/>
          </p:cNvPicPr>
          <p:nvPr>
            <p:ph sz="quarter" idx="1"/>
          </p:nvPr>
        </p:nvPicPr>
        <p:blipFill>
          <a:blip r:embed="rId3" cstate="print"/>
          <a:srcRect/>
          <a:stretch>
            <a:fillRect/>
          </a:stretch>
        </p:blipFill>
        <p:spPr>
          <a:xfrm>
            <a:off x="758892" y="2132856"/>
            <a:ext cx="3203508" cy="1585069"/>
          </a:xfrm>
          <a:noFill/>
        </p:spPr>
      </p:pic>
      <p:pic>
        <p:nvPicPr>
          <p:cNvPr id="19462" name="Picture 5" descr="1-12"/>
          <p:cNvPicPr>
            <a:picLocks noGrp="1" noChangeAspect="1" noChangeArrowheads="1"/>
          </p:cNvPicPr>
          <p:nvPr>
            <p:ph sz="quarter" idx="2"/>
          </p:nvPr>
        </p:nvPicPr>
        <p:blipFill>
          <a:blip r:embed="rId4" cstate="print">
            <a:clrChange>
              <a:clrFrom>
                <a:srgbClr val="FFFFFF"/>
              </a:clrFrom>
              <a:clrTo>
                <a:srgbClr val="FFFFFF">
                  <a:alpha val="0"/>
                </a:srgbClr>
              </a:clrTo>
            </a:clrChange>
          </a:blip>
          <a:srcRect/>
          <a:stretch>
            <a:fillRect/>
          </a:stretch>
        </p:blipFill>
        <p:spPr>
          <a:xfrm>
            <a:off x="755576" y="4077072"/>
            <a:ext cx="3191406" cy="1512168"/>
          </a:xfrm>
          <a:noFill/>
        </p:spPr>
      </p:pic>
      <p:sp>
        <p:nvSpPr>
          <p:cNvPr id="19460" name="Rectangle 3"/>
          <p:cNvSpPr>
            <a:spLocks noGrp="1" noChangeArrowheads="1"/>
          </p:cNvSpPr>
          <p:nvPr>
            <p:ph type="body" sz="half" idx="3"/>
          </p:nvPr>
        </p:nvSpPr>
        <p:spPr>
          <a:xfrm>
            <a:off x="4495800" y="1772816"/>
            <a:ext cx="3924300" cy="4018384"/>
          </a:xfrm>
        </p:spPr>
        <p:txBody>
          <a:bodyPr/>
          <a:lstStyle/>
          <a:p>
            <a:pPr eaLnBrk="1" hangingPunct="1">
              <a:lnSpc>
                <a:spcPct val="110000"/>
              </a:lnSpc>
            </a:pPr>
            <a:endParaRPr lang="en-US" altLang="zh-CN" sz="2200" dirty="0" smtClean="0"/>
          </a:p>
          <a:p>
            <a:pPr eaLnBrk="1" hangingPunct="1">
              <a:lnSpc>
                <a:spcPct val="110000"/>
              </a:lnSpc>
            </a:pPr>
            <a:endParaRPr lang="en-US" altLang="zh-CN" sz="2200" dirty="0" smtClean="0"/>
          </a:p>
          <a:p>
            <a:pPr eaLnBrk="1" hangingPunct="1">
              <a:lnSpc>
                <a:spcPct val="110000"/>
              </a:lnSpc>
            </a:pPr>
            <a:r>
              <a:rPr lang="en-US" altLang="zh-CN" sz="2200" dirty="0" smtClean="0"/>
              <a:t>1500</a:t>
            </a:r>
            <a:r>
              <a:rPr lang="zh-CN" altLang="en-US" sz="2200" dirty="0" smtClean="0"/>
              <a:t>年达芬奇手稿关于机械式计算工具的描述</a:t>
            </a:r>
          </a:p>
          <a:p>
            <a:pPr eaLnBrk="1" hangingPunct="1">
              <a:lnSpc>
                <a:spcPct val="110000"/>
              </a:lnSpc>
            </a:pPr>
            <a:endParaRPr lang="zh-CN" altLang="en-US" sz="2600" dirty="0" smtClean="0"/>
          </a:p>
          <a:p>
            <a:pPr eaLnBrk="1" hangingPunct="1">
              <a:lnSpc>
                <a:spcPct val="110000"/>
              </a:lnSpc>
            </a:pPr>
            <a:endParaRPr lang="zh-CN" altLang="en-US" sz="2600" dirty="0" smtClean="0"/>
          </a:p>
          <a:p>
            <a:pPr eaLnBrk="1" hangingPunct="1">
              <a:lnSpc>
                <a:spcPct val="110000"/>
              </a:lnSpc>
            </a:pPr>
            <a:r>
              <a:rPr lang="zh-CN" altLang="en-US" sz="2200" dirty="0" smtClean="0"/>
              <a:t>后人根据达芬奇手稿仿制的机械式计算机</a:t>
            </a:r>
            <a:r>
              <a:rPr lang="zh-CN" altLang="en-US" sz="2600" dirty="0" smtClean="0"/>
              <a:t> </a:t>
            </a:r>
          </a:p>
        </p:txBody>
      </p:sp>
      <p:pic>
        <p:nvPicPr>
          <p:cNvPr id="19463" name="Picture 7" descr="1-11"/>
          <p:cNvPicPr>
            <a:picLocks noChangeAspect="1" noChangeArrowheads="1"/>
          </p:cNvPicPr>
          <p:nvPr/>
        </p:nvPicPr>
        <p:blipFill>
          <a:blip r:embed="rId5" cstate="print"/>
          <a:srcRect/>
          <a:stretch>
            <a:fillRect/>
          </a:stretch>
        </p:blipFill>
        <p:spPr bwMode="auto">
          <a:xfrm>
            <a:off x="5508104" y="548680"/>
            <a:ext cx="1440160" cy="1641783"/>
          </a:xfrm>
          <a:prstGeom prst="rect">
            <a:avLst/>
          </a:prstGeom>
          <a:noFill/>
          <a:ln w="9525">
            <a:noFill/>
            <a:miter lim="800000"/>
            <a:headEnd/>
            <a:tailEnd/>
          </a:ln>
        </p:spPr>
      </p:pic>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9</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463"/>
                                        </p:tgtEl>
                                        <p:attrNameLst>
                                          <p:attrName>style.visibility</p:attrName>
                                        </p:attrNameLst>
                                      </p:cBhvr>
                                      <p:to>
                                        <p:strVal val="visible"/>
                                      </p:to>
                                    </p:set>
                                    <p:anim calcmode="lin" valueType="num">
                                      <p:cBhvr additive="base">
                                        <p:cTn id="7" dur="500" fill="hold"/>
                                        <p:tgtEl>
                                          <p:spTgt spid="19463"/>
                                        </p:tgtEl>
                                        <p:attrNameLst>
                                          <p:attrName>ppt_x</p:attrName>
                                        </p:attrNameLst>
                                      </p:cBhvr>
                                      <p:tavLst>
                                        <p:tav tm="0">
                                          <p:val>
                                            <p:strVal val="#ppt_x"/>
                                          </p:val>
                                        </p:tav>
                                        <p:tav tm="100000">
                                          <p:val>
                                            <p:strVal val="#ppt_x"/>
                                          </p:val>
                                        </p:tav>
                                      </p:tavLst>
                                    </p:anim>
                                    <p:anim calcmode="lin" valueType="num">
                                      <p:cBhvr additive="base">
                                        <p:cTn id="8" dur="500" fill="hold"/>
                                        <p:tgtEl>
                                          <p:spTgt spid="1946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461"/>
                                        </p:tgtEl>
                                        <p:attrNameLst>
                                          <p:attrName>style.visibility</p:attrName>
                                        </p:attrNameLst>
                                      </p:cBhvr>
                                      <p:to>
                                        <p:strVal val="visible"/>
                                      </p:to>
                                    </p:set>
                                    <p:anim calcmode="lin" valueType="num">
                                      <p:cBhvr additive="base">
                                        <p:cTn id="11" dur="500" fill="hold"/>
                                        <p:tgtEl>
                                          <p:spTgt spid="19461"/>
                                        </p:tgtEl>
                                        <p:attrNameLst>
                                          <p:attrName>ppt_x</p:attrName>
                                        </p:attrNameLst>
                                      </p:cBhvr>
                                      <p:tavLst>
                                        <p:tav tm="0">
                                          <p:val>
                                            <p:strVal val="#ppt_x"/>
                                          </p:val>
                                        </p:tav>
                                        <p:tav tm="100000">
                                          <p:val>
                                            <p:strVal val="#ppt_x"/>
                                          </p:val>
                                        </p:tav>
                                      </p:tavLst>
                                    </p:anim>
                                    <p:anim calcmode="lin" valueType="num">
                                      <p:cBhvr additive="base">
                                        <p:cTn id="12" dur="500" fill="hold"/>
                                        <p:tgtEl>
                                          <p:spTgt spid="1946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460">
                                            <p:txEl>
                                              <p:pRg st="2" end="2"/>
                                            </p:txEl>
                                          </p:spTgt>
                                        </p:tgtEl>
                                        <p:attrNameLst>
                                          <p:attrName>style.visibility</p:attrName>
                                        </p:attrNameLst>
                                      </p:cBhvr>
                                      <p:to>
                                        <p:strVal val="visible"/>
                                      </p:to>
                                    </p:set>
                                    <p:anim calcmode="lin" valueType="num">
                                      <p:cBhvr additive="base">
                                        <p:cTn id="17" dur="500" fill="hold"/>
                                        <p:tgtEl>
                                          <p:spTgt spid="1946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946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9462"/>
                                        </p:tgtEl>
                                        <p:attrNameLst>
                                          <p:attrName>style.visibility</p:attrName>
                                        </p:attrNameLst>
                                      </p:cBhvr>
                                      <p:to>
                                        <p:strVal val="visible"/>
                                      </p:to>
                                    </p:set>
                                    <p:anim calcmode="lin" valueType="num">
                                      <p:cBhvr additive="base">
                                        <p:cTn id="23" dur="500" fill="hold"/>
                                        <p:tgtEl>
                                          <p:spTgt spid="19462"/>
                                        </p:tgtEl>
                                        <p:attrNameLst>
                                          <p:attrName>ppt_x</p:attrName>
                                        </p:attrNameLst>
                                      </p:cBhvr>
                                      <p:tavLst>
                                        <p:tav tm="0">
                                          <p:val>
                                            <p:strVal val="#ppt_x"/>
                                          </p:val>
                                        </p:tav>
                                        <p:tav tm="100000">
                                          <p:val>
                                            <p:strVal val="#ppt_x"/>
                                          </p:val>
                                        </p:tav>
                                      </p:tavLst>
                                    </p:anim>
                                    <p:anim calcmode="lin" valueType="num">
                                      <p:cBhvr additive="base">
                                        <p:cTn id="24" dur="500" fill="hold"/>
                                        <p:tgtEl>
                                          <p:spTgt spid="1946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460">
                                            <p:txEl>
                                              <p:pRg st="5" end="5"/>
                                            </p:txEl>
                                          </p:spTgt>
                                        </p:tgtEl>
                                        <p:attrNameLst>
                                          <p:attrName>style.visibility</p:attrName>
                                        </p:attrNameLst>
                                      </p:cBhvr>
                                      <p:to>
                                        <p:strVal val="visible"/>
                                      </p:to>
                                    </p:set>
                                    <p:anim calcmode="lin" valueType="num">
                                      <p:cBhvr additive="base">
                                        <p:cTn id="29" dur="500" fill="hold"/>
                                        <p:tgtEl>
                                          <p:spTgt spid="19460">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946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2"/>
          <p:cNvSpPr>
            <a:spLocks noGrp="1" noChangeArrowheads="1"/>
          </p:cNvSpPr>
          <p:nvPr>
            <p:ph type="title"/>
          </p:nvPr>
        </p:nvSpPr>
        <p:spPr/>
        <p:txBody>
          <a:bodyPr/>
          <a:lstStyle/>
          <a:p>
            <a:pPr eaLnBrk="1" hangingPunct="1"/>
            <a:r>
              <a:rPr lang="zh-CN" altLang="en-US" smtClean="0"/>
              <a:t>计算机发展的</a:t>
            </a:r>
            <a:r>
              <a:rPr lang="en-US" altLang="zh-CN" smtClean="0"/>
              <a:t>6</a:t>
            </a:r>
            <a:r>
              <a:rPr lang="zh-CN" altLang="en-US" smtClean="0"/>
              <a:t>个规律</a:t>
            </a:r>
          </a:p>
        </p:txBody>
      </p:sp>
      <p:sp>
        <p:nvSpPr>
          <p:cNvPr id="94212" name="Rectangle 3"/>
          <p:cNvSpPr>
            <a:spLocks noGrp="1" noChangeArrowheads="1"/>
          </p:cNvSpPr>
          <p:nvPr>
            <p:ph idx="1"/>
          </p:nvPr>
        </p:nvSpPr>
        <p:spPr>
          <a:xfrm>
            <a:off x="566738" y="980728"/>
            <a:ext cx="8037710" cy="5256584"/>
          </a:xfrm>
        </p:spPr>
        <p:txBody>
          <a:bodyPr/>
          <a:lstStyle/>
          <a:p>
            <a:pPr eaLnBrk="1" hangingPunct="1">
              <a:lnSpc>
                <a:spcPct val="110000"/>
              </a:lnSpc>
            </a:pPr>
            <a:r>
              <a:rPr lang="en-US" altLang="zh-CN" dirty="0" smtClean="0"/>
              <a:t>Moore</a:t>
            </a:r>
            <a:r>
              <a:rPr lang="zh-CN" altLang="en-US" dirty="0" smtClean="0"/>
              <a:t>定律：</a:t>
            </a:r>
          </a:p>
          <a:p>
            <a:pPr lvl="1" eaLnBrk="1" hangingPunct="1">
              <a:lnSpc>
                <a:spcPct val="110000"/>
              </a:lnSpc>
            </a:pPr>
            <a:r>
              <a:rPr lang="zh-CN" altLang="en-US" dirty="0" smtClean="0">
                <a:solidFill>
                  <a:srgbClr val="FF0000"/>
                </a:solidFill>
              </a:rPr>
              <a:t>微处理器内晶体管数每十八个月翻一番；</a:t>
            </a:r>
          </a:p>
          <a:p>
            <a:pPr algn="just" eaLnBrk="1" hangingPunct="1">
              <a:lnSpc>
                <a:spcPct val="110000"/>
              </a:lnSpc>
            </a:pPr>
            <a:r>
              <a:rPr lang="en-US" altLang="zh-CN" dirty="0" smtClean="0"/>
              <a:t>Bell</a:t>
            </a:r>
            <a:r>
              <a:rPr lang="zh-CN" altLang="en-US" dirty="0" smtClean="0"/>
              <a:t>定律：     </a:t>
            </a:r>
          </a:p>
          <a:p>
            <a:pPr lvl="1" algn="just" eaLnBrk="1" hangingPunct="1">
              <a:lnSpc>
                <a:spcPct val="110000"/>
              </a:lnSpc>
            </a:pPr>
            <a:r>
              <a:rPr lang="zh-CN" altLang="en-US" dirty="0" smtClean="0">
                <a:solidFill>
                  <a:srgbClr val="FF0000"/>
                </a:solidFill>
              </a:rPr>
              <a:t>如保持计算能力不变，微处理器价格，每十八个月减少一半；</a:t>
            </a:r>
          </a:p>
          <a:p>
            <a:pPr algn="just" eaLnBrk="1" hangingPunct="1">
              <a:lnSpc>
                <a:spcPct val="110000"/>
              </a:lnSpc>
            </a:pPr>
            <a:r>
              <a:rPr lang="en-US" altLang="zh-CN" dirty="0" smtClean="0"/>
              <a:t>Gilder</a:t>
            </a:r>
            <a:r>
              <a:rPr lang="zh-CN" altLang="en-US" dirty="0" smtClean="0"/>
              <a:t>定律： </a:t>
            </a:r>
          </a:p>
          <a:p>
            <a:pPr lvl="1" algn="just" eaLnBrk="1" hangingPunct="1">
              <a:lnSpc>
                <a:spcPct val="110000"/>
              </a:lnSpc>
            </a:pPr>
            <a:r>
              <a:rPr lang="zh-CN" altLang="en-US" dirty="0" smtClean="0">
                <a:solidFill>
                  <a:srgbClr val="FF0000"/>
                </a:solidFill>
              </a:rPr>
              <a:t>未来</a:t>
            </a:r>
            <a:r>
              <a:rPr lang="en-US" altLang="zh-CN" dirty="0" smtClean="0">
                <a:solidFill>
                  <a:srgbClr val="FF0000"/>
                </a:solidFill>
              </a:rPr>
              <a:t>25</a:t>
            </a:r>
            <a:r>
              <a:rPr lang="zh-CN" altLang="en-US" dirty="0" smtClean="0">
                <a:solidFill>
                  <a:srgbClr val="FF0000"/>
                </a:solidFill>
              </a:rPr>
              <a:t>年（</a:t>
            </a:r>
            <a:r>
              <a:rPr lang="en-US" altLang="zh-CN" dirty="0" smtClean="0">
                <a:solidFill>
                  <a:srgbClr val="FF0000"/>
                </a:solidFill>
              </a:rPr>
              <a:t>1996</a:t>
            </a:r>
            <a:r>
              <a:rPr lang="zh-CN" altLang="en-US" dirty="0" smtClean="0">
                <a:solidFill>
                  <a:srgbClr val="FF0000"/>
                </a:solidFill>
              </a:rPr>
              <a:t>年预言），主干网带宽每</a:t>
            </a:r>
            <a:r>
              <a:rPr lang="en-US" altLang="zh-CN" dirty="0" smtClean="0">
                <a:solidFill>
                  <a:srgbClr val="FF0000"/>
                </a:solidFill>
              </a:rPr>
              <a:t>6</a:t>
            </a:r>
            <a:r>
              <a:rPr lang="zh-CN" altLang="en-US" dirty="0" smtClean="0">
                <a:solidFill>
                  <a:srgbClr val="FF0000"/>
                </a:solidFill>
              </a:rPr>
              <a:t>个月增加一倍；</a:t>
            </a:r>
          </a:p>
          <a:p>
            <a:pPr algn="just" eaLnBrk="1" hangingPunct="1">
              <a:lnSpc>
                <a:spcPct val="110000"/>
              </a:lnSpc>
            </a:pPr>
            <a:r>
              <a:rPr lang="en-US" altLang="zh-CN" dirty="0" smtClean="0"/>
              <a:t>Metcalfe</a:t>
            </a:r>
            <a:r>
              <a:rPr lang="zh-CN" altLang="en-US" dirty="0" smtClean="0"/>
              <a:t>定律 </a:t>
            </a:r>
          </a:p>
          <a:p>
            <a:pPr lvl="1" algn="just" eaLnBrk="1" hangingPunct="1">
              <a:lnSpc>
                <a:spcPct val="110000"/>
              </a:lnSpc>
            </a:pPr>
            <a:r>
              <a:rPr lang="zh-CN" altLang="en-US" dirty="0" smtClean="0">
                <a:solidFill>
                  <a:srgbClr val="FF0000"/>
                </a:solidFill>
              </a:rPr>
              <a:t>网络价值同网络用户数的平方成正比。</a:t>
            </a:r>
          </a:p>
          <a:p>
            <a:pPr algn="just" eaLnBrk="1" hangingPunct="1">
              <a:lnSpc>
                <a:spcPct val="110000"/>
              </a:lnSpc>
            </a:pPr>
            <a:r>
              <a:rPr lang="zh-CN" altLang="en-US" dirty="0" smtClean="0"/>
              <a:t>半导体存储器发展规律：</a:t>
            </a:r>
          </a:p>
          <a:p>
            <a:pPr lvl="1" algn="just" eaLnBrk="1" hangingPunct="1">
              <a:lnSpc>
                <a:spcPct val="110000"/>
              </a:lnSpc>
            </a:pPr>
            <a:r>
              <a:rPr lang="en-US" altLang="zh-CN" dirty="0" smtClean="0">
                <a:solidFill>
                  <a:srgbClr val="FF0000"/>
                </a:solidFill>
              </a:rPr>
              <a:t>DRAM</a:t>
            </a:r>
            <a:r>
              <a:rPr lang="zh-CN" altLang="en-US" dirty="0" smtClean="0">
                <a:solidFill>
                  <a:srgbClr val="FF0000"/>
                </a:solidFill>
              </a:rPr>
              <a:t>密度每年增加</a:t>
            </a:r>
            <a:r>
              <a:rPr lang="en-US" altLang="zh-CN" dirty="0" smtClean="0">
                <a:solidFill>
                  <a:srgbClr val="FF0000"/>
                </a:solidFill>
              </a:rPr>
              <a:t>60%</a:t>
            </a:r>
            <a:r>
              <a:rPr lang="zh-CN" altLang="en-US" dirty="0" smtClean="0">
                <a:solidFill>
                  <a:srgbClr val="FF0000"/>
                </a:solidFill>
              </a:rPr>
              <a:t>，每三年翻四倍</a:t>
            </a:r>
          </a:p>
          <a:p>
            <a:pPr eaLnBrk="1" hangingPunct="1">
              <a:lnSpc>
                <a:spcPct val="110000"/>
              </a:lnSpc>
            </a:pPr>
            <a:r>
              <a:rPr lang="zh-CN" altLang="en-US" dirty="0" smtClean="0"/>
              <a:t>硬盘存储技术发展规律：</a:t>
            </a:r>
          </a:p>
          <a:p>
            <a:pPr lvl="1" algn="just" eaLnBrk="1" hangingPunct="1">
              <a:lnSpc>
                <a:spcPct val="110000"/>
              </a:lnSpc>
            </a:pPr>
            <a:r>
              <a:rPr lang="zh-CN" altLang="en-US" dirty="0" smtClean="0">
                <a:solidFill>
                  <a:srgbClr val="FF0000"/>
                </a:solidFill>
              </a:rPr>
              <a:t>硬盘的密度每年增加约一倍</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90</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p:cNvSpPr>
            <a:spLocks noGrp="1" noChangeArrowheads="1"/>
          </p:cNvSpPr>
          <p:nvPr>
            <p:ph type="title"/>
          </p:nvPr>
        </p:nvSpPr>
        <p:spPr/>
        <p:txBody>
          <a:bodyPr/>
          <a:lstStyle/>
          <a:p>
            <a:pPr eaLnBrk="1" hangingPunct="1"/>
            <a:r>
              <a:rPr lang="zh-CN" altLang="en-US" smtClean="0"/>
              <a:t>新摩尔定理</a:t>
            </a:r>
          </a:p>
        </p:txBody>
      </p:sp>
      <p:sp>
        <p:nvSpPr>
          <p:cNvPr id="550915" name="Rectangle 3"/>
          <p:cNvSpPr>
            <a:spLocks noGrp="1" noChangeArrowheads="1"/>
          </p:cNvSpPr>
          <p:nvPr>
            <p:ph idx="1"/>
          </p:nvPr>
        </p:nvSpPr>
        <p:spPr>
          <a:xfrm>
            <a:off x="395536" y="1196752"/>
            <a:ext cx="8218488" cy="3096344"/>
          </a:xfrm>
        </p:spPr>
        <p:txBody>
          <a:bodyPr/>
          <a:lstStyle/>
          <a:p>
            <a:pPr eaLnBrk="1" hangingPunct="1">
              <a:spcBef>
                <a:spcPct val="0"/>
              </a:spcBef>
              <a:buClrTx/>
              <a:buFontTx/>
              <a:buNone/>
              <a:defRPr/>
            </a:pPr>
            <a:r>
              <a:rPr lang="en-US" altLang="zh-CN" sz="2800" b="1" dirty="0" smtClean="0">
                <a:effectLst>
                  <a:outerShdw blurRad="38100" dist="38100" dir="2700000" algn="tl">
                    <a:srgbClr val="C0C0C0"/>
                  </a:outerShdw>
                </a:effectLst>
                <a:latin typeface="黑体" pitchFamily="2" charset="-122"/>
                <a:ea typeface="黑体" pitchFamily="2" charset="-122"/>
              </a:rPr>
              <a:t>     </a:t>
            </a:r>
            <a:r>
              <a:rPr lang="zh-CN" altLang="en-US" sz="2800" b="1" dirty="0" smtClean="0">
                <a:effectLst>
                  <a:outerShdw blurRad="38100" dist="38100" dir="2700000" algn="tl">
                    <a:srgbClr val="C0C0C0"/>
                  </a:outerShdw>
                </a:effectLst>
                <a:latin typeface="黑体" pitchFamily="2" charset="-122"/>
                <a:ea typeface="黑体" pitchFamily="2" charset="-122"/>
              </a:rPr>
              <a:t>由于国际互联网及电子商务的超高速的发展</a:t>
            </a:r>
            <a:r>
              <a:rPr kumimoji="1" lang="zh-CN" altLang="en-US" sz="2000" dirty="0" smtClean="0"/>
              <a:t>，</a:t>
            </a:r>
            <a:r>
              <a:rPr lang="zh-CN" altLang="en-US" sz="2800" b="1" dirty="0" smtClean="0">
                <a:solidFill>
                  <a:srgbClr val="FF0000"/>
                </a:solidFill>
                <a:effectLst>
                  <a:outerShdw blurRad="38100" dist="38100" dir="2700000" algn="tl">
                    <a:srgbClr val="C0C0C0"/>
                  </a:outerShdw>
                </a:effectLst>
                <a:latin typeface="黑体" pitchFamily="2" charset="-122"/>
                <a:ea typeface="黑体" pitchFamily="2" charset="-122"/>
              </a:rPr>
              <a:t>从现在起，每</a:t>
            </a:r>
            <a:r>
              <a:rPr lang="en-US" altLang="zh-CN" sz="2800" b="1" dirty="0" smtClean="0">
                <a:solidFill>
                  <a:srgbClr val="FF0000"/>
                </a:solidFill>
                <a:effectLst>
                  <a:outerShdw blurRad="38100" dist="38100" dir="2700000" algn="tl">
                    <a:srgbClr val="C0C0C0"/>
                  </a:outerShdw>
                </a:effectLst>
                <a:latin typeface="黑体" pitchFamily="2" charset="-122"/>
                <a:ea typeface="黑体" pitchFamily="2" charset="-122"/>
              </a:rPr>
              <a:t>18</a:t>
            </a:r>
            <a:r>
              <a:rPr lang="zh-CN" altLang="en-US" sz="2800" b="1" dirty="0" smtClean="0">
                <a:solidFill>
                  <a:srgbClr val="FF0000"/>
                </a:solidFill>
                <a:effectLst>
                  <a:outerShdw blurRad="38100" dist="38100" dir="2700000" algn="tl">
                    <a:srgbClr val="C0C0C0"/>
                  </a:outerShdw>
                </a:effectLst>
                <a:latin typeface="黑体" pitchFamily="2" charset="-122"/>
                <a:ea typeface="黑体" pitchFamily="2" charset="-122"/>
              </a:rPr>
              <a:t>个月</a:t>
            </a:r>
            <a:r>
              <a:rPr lang="en-US" altLang="zh-CN" sz="2800" b="1" dirty="0" smtClean="0">
                <a:solidFill>
                  <a:srgbClr val="FF0000"/>
                </a:solidFill>
                <a:effectLst>
                  <a:outerShdw blurRad="38100" dist="38100" dir="2700000" algn="tl">
                    <a:srgbClr val="C0C0C0"/>
                  </a:outerShdw>
                </a:effectLst>
                <a:latin typeface="黑体" pitchFamily="2" charset="-122"/>
                <a:ea typeface="黑体" pitchFamily="2" charset="-122"/>
              </a:rPr>
              <a:t>,</a:t>
            </a:r>
            <a:r>
              <a:rPr lang="zh-CN" altLang="en-US" sz="2800" b="1" dirty="0" smtClean="0">
                <a:solidFill>
                  <a:srgbClr val="FF0000"/>
                </a:solidFill>
                <a:effectLst>
                  <a:outerShdw blurRad="38100" dist="38100" dir="2700000" algn="tl">
                    <a:srgbClr val="C0C0C0"/>
                  </a:outerShdw>
                </a:effectLst>
                <a:latin typeface="黑体" pitchFamily="2" charset="-122"/>
                <a:ea typeface="黑体" pitchFamily="2" charset="-122"/>
              </a:rPr>
              <a:t>新增的存储量等于有史以来存储量之和</a:t>
            </a:r>
            <a:r>
              <a:rPr lang="en-US" altLang="zh-CN" sz="2800" b="1" dirty="0" smtClean="0">
                <a:solidFill>
                  <a:srgbClr val="FF0000"/>
                </a:solidFill>
                <a:effectLst>
                  <a:outerShdw blurRad="38100" dist="38100" dir="2700000" algn="tl">
                    <a:srgbClr val="C0C0C0"/>
                  </a:outerShdw>
                </a:effectLst>
                <a:latin typeface="黑体" pitchFamily="2" charset="-122"/>
                <a:ea typeface="黑体" pitchFamily="2" charset="-122"/>
              </a:rPr>
              <a:t>!</a:t>
            </a:r>
          </a:p>
          <a:p>
            <a:pPr eaLnBrk="1" hangingPunct="1">
              <a:spcBef>
                <a:spcPct val="0"/>
              </a:spcBef>
              <a:buClrTx/>
              <a:buFontTx/>
              <a:buNone/>
              <a:defRPr/>
            </a:pPr>
            <a:r>
              <a:rPr lang="en-US" altLang="zh-CN" b="1" dirty="0" smtClean="0">
                <a:solidFill>
                  <a:schemeClr val="bg1"/>
                </a:solidFill>
                <a:effectLst>
                  <a:outerShdw blurRad="38100" dist="38100" dir="2700000" algn="tl">
                    <a:srgbClr val="C0C0C0"/>
                  </a:outerShdw>
                </a:effectLst>
                <a:latin typeface="Arial" charset="0"/>
              </a:rPr>
              <a:t>		</a:t>
            </a:r>
          </a:p>
          <a:p>
            <a:pPr eaLnBrk="1" hangingPunct="1">
              <a:spcBef>
                <a:spcPct val="0"/>
              </a:spcBef>
              <a:buClrTx/>
              <a:buFontTx/>
              <a:buNone/>
              <a:defRPr/>
            </a:pPr>
            <a:r>
              <a:rPr lang="en-US" altLang="zh-CN" b="1" dirty="0" smtClean="0">
                <a:solidFill>
                  <a:schemeClr val="bg1"/>
                </a:solidFill>
                <a:effectLst>
                  <a:outerShdw blurRad="38100" dist="38100" dir="2700000" algn="tl">
                    <a:srgbClr val="C0C0C0"/>
                  </a:outerShdw>
                </a:effectLst>
                <a:latin typeface="Arial" charset="0"/>
              </a:rPr>
              <a:t>          </a:t>
            </a:r>
            <a:r>
              <a:rPr lang="en-US" altLang="zh-CN" b="1" dirty="0" smtClean="0">
                <a:solidFill>
                  <a:schemeClr val="accent2"/>
                </a:solidFill>
                <a:effectLst>
                  <a:outerShdw blurRad="38100" dist="38100" dir="2700000" algn="tl">
                    <a:srgbClr val="C0C0C0"/>
                  </a:outerShdw>
                </a:effectLst>
                <a:latin typeface="Arial" charset="0"/>
              </a:rPr>
              <a:t>———1998</a:t>
            </a:r>
            <a:r>
              <a:rPr lang="zh-CN" altLang="en-US" b="1" dirty="0" smtClean="0">
                <a:solidFill>
                  <a:schemeClr val="accent2"/>
                </a:solidFill>
                <a:effectLst>
                  <a:outerShdw blurRad="38100" dist="38100" dir="2700000" algn="tl">
                    <a:srgbClr val="C0C0C0"/>
                  </a:outerShdw>
                </a:effectLst>
                <a:latin typeface="Arial" charset="0"/>
              </a:rPr>
              <a:t>年图灵奖获得者</a:t>
            </a:r>
            <a:r>
              <a:rPr lang="en-US" altLang="zh-CN" b="1" dirty="0" smtClean="0">
                <a:solidFill>
                  <a:schemeClr val="accent2"/>
                </a:solidFill>
                <a:effectLst>
                  <a:outerShdw blurRad="38100" dist="38100" dir="2700000" algn="tl">
                    <a:srgbClr val="C0C0C0"/>
                  </a:outerShdw>
                </a:effectLst>
                <a:latin typeface="Arial" charset="0"/>
              </a:rPr>
              <a:t>Jim Gray</a:t>
            </a:r>
          </a:p>
          <a:p>
            <a:pPr eaLnBrk="1" hangingPunct="1">
              <a:defRPr/>
            </a:pPr>
            <a:endParaRPr lang="en-US" altLang="zh-CN" dirty="0" smtClean="0">
              <a:solidFill>
                <a:schemeClr val="accent2"/>
              </a:solidFill>
            </a:endParaRPr>
          </a:p>
        </p:txBody>
      </p:sp>
      <p:pic>
        <p:nvPicPr>
          <p:cNvPr id="91141" name="Picture 4" descr="BD06662_"/>
          <p:cNvPicPr>
            <a:picLocks noChangeAspect="1" noChangeArrowheads="1"/>
          </p:cNvPicPr>
          <p:nvPr/>
        </p:nvPicPr>
        <p:blipFill>
          <a:blip r:embed="rId3" cstate="print"/>
          <a:srcRect/>
          <a:stretch>
            <a:fillRect/>
          </a:stretch>
        </p:blipFill>
        <p:spPr bwMode="auto">
          <a:xfrm>
            <a:off x="6228184" y="3933056"/>
            <a:ext cx="2113499" cy="1872208"/>
          </a:xfrm>
          <a:prstGeom prst="rect">
            <a:avLst/>
          </a:prstGeom>
          <a:noFill/>
          <a:ln w="9525">
            <a:noFill/>
            <a:miter lim="800000"/>
            <a:headEnd/>
            <a:tailEnd/>
          </a:ln>
          <a:effectLst>
            <a:outerShdw dist="107763" dir="2700000" algn="ctr" rotWithShape="0">
              <a:srgbClr val="808080">
                <a:alpha val="50000"/>
              </a:srgbClr>
            </a:outerShdw>
          </a:effectLst>
        </p:spPr>
      </p:pic>
      <p:sp>
        <p:nvSpPr>
          <p:cNvPr id="5"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91</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2" descr="摩尔定律失效了 芯片未来又怎样？"/>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938" y="10305"/>
            <a:ext cx="2142064" cy="2503256"/>
          </a:xfrm>
          <a:prstGeom prst="rect">
            <a:avLst/>
          </a:prstGeom>
          <a:noFill/>
          <a:extLst>
            <a:ext uri="{909E8E84-426E-40DD-AFC4-6F175D3DCCD1}">
              <a14:hiddenFill xmlns:a14="http://schemas.microsoft.com/office/drawing/2010/main">
                <a:solidFill>
                  <a:srgbClr val="FFFFFF"/>
                </a:solidFill>
              </a14:hiddenFill>
            </a:ext>
          </a:extLst>
        </p:spPr>
      </p:pic>
      <p:sp>
        <p:nvSpPr>
          <p:cNvPr id="96259" name="Rectangle 2"/>
          <p:cNvSpPr>
            <a:spLocks noGrp="1" noChangeArrowheads="1"/>
          </p:cNvSpPr>
          <p:nvPr>
            <p:ph type="title"/>
          </p:nvPr>
        </p:nvSpPr>
        <p:spPr/>
        <p:txBody>
          <a:bodyPr/>
          <a:lstStyle/>
          <a:p>
            <a:pPr eaLnBrk="1" hangingPunct="1"/>
            <a:r>
              <a:rPr lang="en-US" altLang="zh-CN" dirty="0" smtClean="0"/>
              <a:t>1965</a:t>
            </a:r>
            <a:r>
              <a:rPr lang="zh-CN" altLang="en-US" dirty="0" smtClean="0"/>
              <a:t>年 </a:t>
            </a:r>
            <a:r>
              <a:rPr lang="en-US" altLang="zh-CN" dirty="0" smtClean="0"/>
              <a:t>Moore</a:t>
            </a:r>
            <a:r>
              <a:rPr lang="en-US" altLang="zh-CN" dirty="0" smtClean="0">
                <a:latin typeface="Arial" charset="0"/>
              </a:rPr>
              <a:t>’</a:t>
            </a:r>
            <a:r>
              <a:rPr lang="en-US" altLang="zh-CN" dirty="0" smtClean="0"/>
              <a:t>s Law</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92</a:t>
            </a:fld>
            <a:r>
              <a:rPr lang="en-US" altLang="zh-CN" sz="1400" dirty="0" smtClean="0">
                <a:solidFill>
                  <a:srgbClr val="0D7157"/>
                </a:solidFill>
              </a:rPr>
              <a:t>- </a:t>
            </a:r>
            <a:endParaRPr lang="en-US" altLang="zh-CN" sz="1400" dirty="0">
              <a:solidFill>
                <a:srgbClr val="0D7157"/>
              </a:solidFill>
            </a:endParaRPr>
          </a:p>
        </p:txBody>
      </p:sp>
      <p:pic>
        <p:nvPicPr>
          <p:cNvPr id="204804" name="Picture 4" descr="50年来芯片晶体管和工作频率的指数式增长(注：纵坐标为对数坐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3" y="1261933"/>
            <a:ext cx="6605405" cy="4896544"/>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9974" y="2808937"/>
            <a:ext cx="1562659" cy="15664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计算设备体积随着半导体工业发展呈指数式缩小</a:t>
            </a: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93</a:t>
            </a:fld>
            <a:r>
              <a:rPr lang="en-US" altLang="zh-CN" sz="1400" smtClean="0">
                <a:solidFill>
                  <a:srgbClr val="0D7157"/>
                </a:solidFill>
              </a:rPr>
              <a:t>- </a:t>
            </a:r>
            <a:endParaRPr lang="en-US" altLang="zh-CN" sz="1400" dirty="0">
              <a:solidFill>
                <a:srgbClr val="0D7157"/>
              </a:solidFill>
            </a:endParaRPr>
          </a:p>
        </p:txBody>
      </p:sp>
      <p:pic>
        <p:nvPicPr>
          <p:cNvPr id="205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077128"/>
            <a:ext cx="5810250"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687674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2"/>
          <p:cNvSpPr>
            <a:spLocks noGrp="1" noChangeArrowheads="1"/>
          </p:cNvSpPr>
          <p:nvPr>
            <p:ph type="title"/>
          </p:nvPr>
        </p:nvSpPr>
        <p:spPr/>
        <p:txBody>
          <a:bodyPr/>
          <a:lstStyle/>
          <a:p>
            <a:pPr eaLnBrk="1" hangingPunct="1"/>
            <a:r>
              <a:rPr lang="zh-CN" altLang="en-US" smtClean="0"/>
              <a:t>近</a:t>
            </a:r>
            <a:r>
              <a:rPr lang="en-US" altLang="zh-CN" smtClean="0"/>
              <a:t>100</a:t>
            </a:r>
            <a:r>
              <a:rPr lang="zh-CN" altLang="en-US" smtClean="0"/>
              <a:t>年技术的变革</a:t>
            </a:r>
          </a:p>
        </p:txBody>
      </p:sp>
      <p:sp>
        <p:nvSpPr>
          <p:cNvPr id="97284" name="Rectangle 3"/>
          <p:cNvSpPr>
            <a:spLocks noGrp="1" noChangeArrowheads="1"/>
          </p:cNvSpPr>
          <p:nvPr>
            <p:ph idx="1"/>
          </p:nvPr>
        </p:nvSpPr>
        <p:spPr>
          <a:xfrm>
            <a:off x="566738" y="962000"/>
            <a:ext cx="8272462" cy="4267200"/>
          </a:xfrm>
        </p:spPr>
        <p:txBody>
          <a:bodyPr/>
          <a:lstStyle/>
          <a:p>
            <a:pPr eaLnBrk="1" hangingPunct="1">
              <a:lnSpc>
                <a:spcPct val="110000"/>
              </a:lnSpc>
            </a:pPr>
            <a:r>
              <a:rPr lang="zh-CN" altLang="en-US" sz="2500" dirty="0" smtClean="0"/>
              <a:t>机械计算机</a:t>
            </a:r>
            <a:r>
              <a:rPr lang="en-US" altLang="zh-CN" sz="2500" dirty="0" smtClean="0"/>
              <a:t>, 19</a:t>
            </a:r>
            <a:r>
              <a:rPr lang="zh-CN" altLang="en-US" sz="2500" dirty="0" smtClean="0"/>
              <a:t>世纪</a:t>
            </a:r>
          </a:p>
          <a:p>
            <a:pPr lvl="1" eaLnBrk="1" hangingPunct="1">
              <a:lnSpc>
                <a:spcPct val="110000"/>
              </a:lnSpc>
            </a:pPr>
            <a:r>
              <a:rPr lang="zh-CN" altLang="en-US" sz="2100" dirty="0" smtClean="0">
                <a:solidFill>
                  <a:schemeClr val="accent2"/>
                </a:solidFill>
              </a:rPr>
              <a:t> 齿轮</a:t>
            </a:r>
            <a:r>
              <a:rPr lang="en-US" altLang="zh-CN" sz="2100" dirty="0" smtClean="0">
                <a:solidFill>
                  <a:schemeClr val="accent2"/>
                </a:solidFill>
              </a:rPr>
              <a:t>, </a:t>
            </a:r>
            <a:r>
              <a:rPr lang="zh-CN" altLang="en-US" sz="2100" dirty="0" smtClean="0">
                <a:solidFill>
                  <a:schemeClr val="accent2"/>
                </a:solidFill>
              </a:rPr>
              <a:t>链条</a:t>
            </a:r>
            <a:r>
              <a:rPr lang="en-US" altLang="zh-CN" sz="2100" dirty="0" smtClean="0">
                <a:solidFill>
                  <a:schemeClr val="accent2"/>
                </a:solidFill>
              </a:rPr>
              <a:t>, </a:t>
            </a:r>
            <a:r>
              <a:rPr lang="zh-CN" altLang="en-US" sz="2100" dirty="0" smtClean="0">
                <a:solidFill>
                  <a:schemeClr val="accent2"/>
                </a:solidFill>
              </a:rPr>
              <a:t>滑轮</a:t>
            </a:r>
            <a:r>
              <a:rPr lang="en-US" altLang="zh-CN" sz="2100" dirty="0" smtClean="0">
                <a:solidFill>
                  <a:schemeClr val="accent2"/>
                </a:solidFill>
              </a:rPr>
              <a:t>, </a:t>
            </a:r>
            <a:r>
              <a:rPr lang="zh-CN" altLang="en-US" sz="2100" dirty="0" smtClean="0">
                <a:solidFill>
                  <a:schemeClr val="accent2"/>
                </a:solidFill>
              </a:rPr>
              <a:t>蒸汽机</a:t>
            </a:r>
          </a:p>
          <a:p>
            <a:pPr lvl="1" eaLnBrk="1" hangingPunct="1">
              <a:lnSpc>
                <a:spcPct val="110000"/>
              </a:lnSpc>
            </a:pPr>
            <a:r>
              <a:rPr lang="zh-CN" altLang="en-US" sz="2100" dirty="0" smtClean="0">
                <a:solidFill>
                  <a:schemeClr val="accent2"/>
                </a:solidFill>
              </a:rPr>
              <a:t> 穿孔卡片</a:t>
            </a:r>
          </a:p>
          <a:p>
            <a:pPr eaLnBrk="1" hangingPunct="1">
              <a:lnSpc>
                <a:spcPct val="110000"/>
              </a:lnSpc>
            </a:pPr>
            <a:r>
              <a:rPr lang="zh-CN" altLang="en-US" sz="2500" dirty="0" smtClean="0"/>
              <a:t>机电计算机</a:t>
            </a:r>
            <a:r>
              <a:rPr lang="en-US" altLang="zh-CN" sz="2500" dirty="0" smtClean="0"/>
              <a:t>, 20</a:t>
            </a:r>
            <a:r>
              <a:rPr lang="zh-CN" altLang="en-US" sz="2500" dirty="0" smtClean="0"/>
              <a:t>世纪早期</a:t>
            </a:r>
          </a:p>
          <a:p>
            <a:pPr lvl="1" eaLnBrk="1" hangingPunct="1">
              <a:lnSpc>
                <a:spcPct val="110000"/>
              </a:lnSpc>
            </a:pPr>
            <a:r>
              <a:rPr lang="zh-CN" altLang="en-US" sz="2100" dirty="0" smtClean="0">
                <a:solidFill>
                  <a:schemeClr val="accent2"/>
                </a:solidFill>
              </a:rPr>
              <a:t>开关</a:t>
            </a:r>
            <a:r>
              <a:rPr lang="en-US" altLang="zh-CN" sz="2100" dirty="0" smtClean="0">
                <a:solidFill>
                  <a:schemeClr val="accent2"/>
                </a:solidFill>
              </a:rPr>
              <a:t>,</a:t>
            </a:r>
            <a:r>
              <a:rPr lang="zh-CN" altLang="en-US" sz="2100" dirty="0" smtClean="0">
                <a:solidFill>
                  <a:schemeClr val="accent2"/>
                </a:solidFill>
              </a:rPr>
              <a:t>继电器</a:t>
            </a:r>
          </a:p>
          <a:p>
            <a:pPr lvl="1" eaLnBrk="1" hangingPunct="1">
              <a:lnSpc>
                <a:spcPct val="110000"/>
              </a:lnSpc>
            </a:pPr>
            <a:r>
              <a:rPr lang="zh-CN" altLang="en-US" sz="2100" dirty="0" smtClean="0">
                <a:solidFill>
                  <a:schemeClr val="accent2"/>
                </a:solidFill>
              </a:rPr>
              <a:t>水银延迟线</a:t>
            </a:r>
          </a:p>
          <a:p>
            <a:pPr eaLnBrk="1" hangingPunct="1">
              <a:lnSpc>
                <a:spcPct val="110000"/>
              </a:lnSpc>
            </a:pPr>
            <a:r>
              <a:rPr lang="zh-CN" altLang="en-US" sz="2500" dirty="0" smtClean="0"/>
              <a:t>电子计算机</a:t>
            </a:r>
            <a:r>
              <a:rPr lang="en-US" altLang="zh-CN" sz="2500" dirty="0" smtClean="0"/>
              <a:t>, 20</a:t>
            </a:r>
            <a:r>
              <a:rPr lang="zh-CN" altLang="en-US" sz="2500" dirty="0" smtClean="0"/>
              <a:t>世纪中期开始至今</a:t>
            </a:r>
          </a:p>
          <a:p>
            <a:pPr lvl="1" eaLnBrk="1" hangingPunct="1">
              <a:lnSpc>
                <a:spcPct val="110000"/>
              </a:lnSpc>
            </a:pPr>
            <a:r>
              <a:rPr lang="zh-CN" altLang="en-US" sz="2100" dirty="0" smtClean="0">
                <a:solidFill>
                  <a:schemeClr val="accent2"/>
                </a:solidFill>
              </a:rPr>
              <a:t>线路连接板</a:t>
            </a:r>
            <a:r>
              <a:rPr lang="en-US" altLang="zh-CN" sz="2100" dirty="0" smtClean="0">
                <a:solidFill>
                  <a:schemeClr val="accent2"/>
                </a:solidFill>
              </a:rPr>
              <a:t>, </a:t>
            </a:r>
            <a:r>
              <a:rPr lang="zh-CN" altLang="en-US" sz="2100" dirty="0" smtClean="0">
                <a:solidFill>
                  <a:schemeClr val="accent2"/>
                </a:solidFill>
              </a:rPr>
              <a:t>真空管</a:t>
            </a:r>
            <a:r>
              <a:rPr lang="en-US" altLang="zh-CN" sz="2100" dirty="0" smtClean="0">
                <a:solidFill>
                  <a:schemeClr val="accent2"/>
                </a:solidFill>
              </a:rPr>
              <a:t>, CRT,</a:t>
            </a:r>
            <a:r>
              <a:rPr lang="zh-CN" altLang="en-US" sz="2100" dirty="0" smtClean="0">
                <a:solidFill>
                  <a:schemeClr val="accent2"/>
                </a:solidFill>
              </a:rPr>
              <a:t>晶体管</a:t>
            </a:r>
          </a:p>
          <a:p>
            <a:pPr lvl="1" eaLnBrk="1" hangingPunct="1">
              <a:lnSpc>
                <a:spcPct val="110000"/>
              </a:lnSpc>
            </a:pPr>
            <a:r>
              <a:rPr lang="en-US" altLang="zh-CN" sz="2100" dirty="0" smtClean="0">
                <a:solidFill>
                  <a:schemeClr val="accent2"/>
                </a:solidFill>
              </a:rPr>
              <a:t>DRAM, </a:t>
            </a:r>
            <a:r>
              <a:rPr lang="zh-CN" altLang="en-US" sz="2100" dirty="0" smtClean="0">
                <a:solidFill>
                  <a:schemeClr val="accent2"/>
                </a:solidFill>
              </a:rPr>
              <a:t>磁存储</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94</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7" name="Rectangle 2"/>
          <p:cNvSpPr>
            <a:spLocks noGrp="1" noChangeArrowheads="1"/>
          </p:cNvSpPr>
          <p:nvPr>
            <p:ph type="title"/>
          </p:nvPr>
        </p:nvSpPr>
        <p:spPr/>
        <p:txBody>
          <a:bodyPr/>
          <a:lstStyle/>
          <a:p>
            <a:pPr eaLnBrk="1" hangingPunct="1"/>
            <a:r>
              <a:rPr lang="en-US" altLang="zh-CN" smtClean="0"/>
              <a:t>Proliferation in 40s and 50s</a:t>
            </a:r>
          </a:p>
        </p:txBody>
      </p:sp>
      <p:sp>
        <p:nvSpPr>
          <p:cNvPr id="553987" name="Rectangle 3"/>
          <p:cNvSpPr>
            <a:spLocks noGrp="1" noChangeArrowheads="1"/>
          </p:cNvSpPr>
          <p:nvPr>
            <p:ph idx="1"/>
          </p:nvPr>
        </p:nvSpPr>
        <p:spPr/>
        <p:txBody>
          <a:bodyPr/>
          <a:lstStyle/>
          <a:p>
            <a:pPr eaLnBrk="1" hangingPunct="1">
              <a:lnSpc>
                <a:spcPct val="100000"/>
              </a:lnSpc>
            </a:pPr>
            <a:r>
              <a:rPr lang="en-US" altLang="zh-CN" sz="2000" dirty="0" smtClean="0"/>
              <a:t>From Moore School of Engineering, U of Pennsylvania</a:t>
            </a:r>
          </a:p>
          <a:p>
            <a:pPr lvl="1" eaLnBrk="1" hangingPunct="1">
              <a:lnSpc>
                <a:spcPct val="100000"/>
              </a:lnSpc>
            </a:pPr>
            <a:r>
              <a:rPr lang="en-US" altLang="zh-CN" sz="1800" dirty="0" smtClean="0">
                <a:solidFill>
                  <a:schemeClr val="accent2"/>
                </a:solidFill>
              </a:rPr>
              <a:t>- ENIAC, Eckert &amp; </a:t>
            </a:r>
            <a:r>
              <a:rPr lang="en-US" altLang="zh-CN" sz="1800" dirty="0" err="1" smtClean="0">
                <a:solidFill>
                  <a:schemeClr val="accent2"/>
                </a:solidFill>
              </a:rPr>
              <a:t>Mauchly</a:t>
            </a:r>
            <a:r>
              <a:rPr lang="en-US" altLang="zh-CN" sz="1800" dirty="0" smtClean="0">
                <a:solidFill>
                  <a:schemeClr val="accent2"/>
                </a:solidFill>
              </a:rPr>
              <a:t>, 1946</a:t>
            </a:r>
          </a:p>
          <a:p>
            <a:pPr lvl="1" eaLnBrk="1" hangingPunct="1">
              <a:lnSpc>
                <a:spcPct val="100000"/>
              </a:lnSpc>
            </a:pPr>
            <a:r>
              <a:rPr lang="en-US" altLang="zh-CN" sz="1800" dirty="0" smtClean="0">
                <a:solidFill>
                  <a:schemeClr val="accent2"/>
                </a:solidFill>
              </a:rPr>
              <a:t>- EDVAC, von Neumann, 1944~1952</a:t>
            </a:r>
          </a:p>
          <a:p>
            <a:pPr lvl="1" eaLnBrk="1" hangingPunct="1">
              <a:lnSpc>
                <a:spcPct val="100000"/>
              </a:lnSpc>
            </a:pPr>
            <a:r>
              <a:rPr lang="en-US" altLang="zh-CN" sz="1800" dirty="0" smtClean="0">
                <a:solidFill>
                  <a:schemeClr val="accent2"/>
                </a:solidFill>
              </a:rPr>
              <a:t>- EDSAC, Wilkes, 1949 </a:t>
            </a:r>
            <a:r>
              <a:rPr lang="en-US" altLang="zh-CN" sz="1800" i="1" dirty="0" smtClean="0">
                <a:solidFill>
                  <a:schemeClr val="accent2"/>
                </a:solidFill>
              </a:rPr>
              <a:t>(first stored program built)</a:t>
            </a:r>
          </a:p>
          <a:p>
            <a:pPr lvl="1" eaLnBrk="1" hangingPunct="1">
              <a:lnSpc>
                <a:spcPct val="100000"/>
              </a:lnSpc>
            </a:pPr>
            <a:r>
              <a:rPr lang="en-US" altLang="zh-CN" sz="1800" dirty="0" smtClean="0">
                <a:solidFill>
                  <a:schemeClr val="accent2"/>
                </a:solidFill>
              </a:rPr>
              <a:t>- IAS, Bigelow, 1952</a:t>
            </a:r>
          </a:p>
          <a:p>
            <a:pPr lvl="1" eaLnBrk="1" hangingPunct="1">
              <a:lnSpc>
                <a:spcPct val="100000"/>
              </a:lnSpc>
            </a:pPr>
            <a:r>
              <a:rPr lang="en-US" altLang="zh-CN" sz="1800" dirty="0" smtClean="0">
                <a:solidFill>
                  <a:schemeClr val="accent2"/>
                </a:solidFill>
              </a:rPr>
              <a:t>- ORDVAC, SEAC, MANIAC, JOHNIAC, ILLIAC ...</a:t>
            </a:r>
          </a:p>
          <a:p>
            <a:pPr eaLnBrk="1" hangingPunct="1">
              <a:lnSpc>
                <a:spcPct val="100000"/>
              </a:lnSpc>
            </a:pPr>
            <a:r>
              <a:rPr lang="en-US" altLang="zh-CN" sz="2000" dirty="0" smtClean="0"/>
              <a:t>They are not alone:</a:t>
            </a:r>
          </a:p>
          <a:p>
            <a:pPr lvl="1" eaLnBrk="1" hangingPunct="1">
              <a:lnSpc>
                <a:spcPct val="100000"/>
              </a:lnSpc>
            </a:pPr>
            <a:r>
              <a:rPr lang="en-US" altLang="zh-CN" sz="1800" dirty="0" smtClean="0">
                <a:solidFill>
                  <a:schemeClr val="accent2"/>
                </a:solidFill>
              </a:rPr>
              <a:t>- ABC, </a:t>
            </a:r>
            <a:r>
              <a:rPr lang="en-US" altLang="zh-CN" sz="1800" dirty="0" err="1" smtClean="0">
                <a:solidFill>
                  <a:schemeClr val="accent2"/>
                </a:solidFill>
              </a:rPr>
              <a:t>Atanasoff</a:t>
            </a:r>
            <a:r>
              <a:rPr lang="en-US" altLang="zh-CN" sz="1800" dirty="0" smtClean="0">
                <a:solidFill>
                  <a:schemeClr val="accent2"/>
                </a:solidFill>
              </a:rPr>
              <a:t> and Berry, 39~42</a:t>
            </a:r>
          </a:p>
          <a:p>
            <a:pPr lvl="1" eaLnBrk="1" hangingPunct="1">
              <a:lnSpc>
                <a:spcPct val="100000"/>
              </a:lnSpc>
            </a:pPr>
            <a:r>
              <a:rPr lang="en-US" altLang="zh-CN" sz="1800" dirty="0" smtClean="0">
                <a:solidFill>
                  <a:schemeClr val="accent2"/>
                </a:solidFill>
              </a:rPr>
              <a:t>- Z3, Z4, </a:t>
            </a:r>
            <a:r>
              <a:rPr lang="en-US" altLang="zh-CN" sz="1800" dirty="0" err="1" smtClean="0">
                <a:solidFill>
                  <a:schemeClr val="accent2"/>
                </a:solidFill>
              </a:rPr>
              <a:t>Konrad</a:t>
            </a:r>
            <a:r>
              <a:rPr lang="en-US" altLang="zh-CN" sz="1800" dirty="0" smtClean="0">
                <a:solidFill>
                  <a:schemeClr val="accent2"/>
                </a:solidFill>
              </a:rPr>
              <a:t> </a:t>
            </a:r>
            <a:r>
              <a:rPr lang="en-US" altLang="zh-CN" sz="1800" dirty="0" err="1" smtClean="0">
                <a:solidFill>
                  <a:schemeClr val="accent2"/>
                </a:solidFill>
              </a:rPr>
              <a:t>Zuse</a:t>
            </a:r>
            <a:r>
              <a:rPr lang="en-US" altLang="zh-CN" sz="1800" dirty="0" smtClean="0">
                <a:solidFill>
                  <a:schemeClr val="accent2"/>
                </a:solidFill>
              </a:rPr>
              <a:t> late 30</a:t>
            </a:r>
            <a:r>
              <a:rPr lang="en-US" altLang="zh-CN" sz="1800" dirty="0" smtClean="0">
                <a:solidFill>
                  <a:schemeClr val="accent2"/>
                </a:solidFill>
                <a:latin typeface="宋体" pitchFamily="2" charset="-122"/>
              </a:rPr>
              <a:t>’</a:t>
            </a:r>
            <a:r>
              <a:rPr lang="en-US" altLang="zh-CN" sz="1800" dirty="0" smtClean="0">
                <a:solidFill>
                  <a:schemeClr val="accent2"/>
                </a:solidFill>
              </a:rPr>
              <a:t>s early 40</a:t>
            </a:r>
            <a:r>
              <a:rPr lang="en-US" altLang="zh-CN" sz="1800" dirty="0" smtClean="0">
                <a:solidFill>
                  <a:schemeClr val="accent2"/>
                </a:solidFill>
                <a:latin typeface="宋体" pitchFamily="2" charset="-122"/>
              </a:rPr>
              <a:t>’</a:t>
            </a:r>
            <a:r>
              <a:rPr lang="en-US" altLang="zh-CN" sz="1800" dirty="0" smtClean="0">
                <a:solidFill>
                  <a:schemeClr val="accent2"/>
                </a:solidFill>
              </a:rPr>
              <a:t>s</a:t>
            </a:r>
          </a:p>
          <a:p>
            <a:pPr lvl="1" eaLnBrk="1" hangingPunct="1">
              <a:lnSpc>
                <a:spcPct val="100000"/>
              </a:lnSpc>
            </a:pPr>
            <a:r>
              <a:rPr lang="en-US" altLang="zh-CN" sz="1800" dirty="0" smtClean="0">
                <a:solidFill>
                  <a:schemeClr val="accent2"/>
                </a:solidFill>
              </a:rPr>
              <a:t>- Colossus, Alan Turing, 1943</a:t>
            </a:r>
          </a:p>
          <a:p>
            <a:pPr lvl="1" eaLnBrk="1" hangingPunct="1">
              <a:lnSpc>
                <a:spcPct val="100000"/>
              </a:lnSpc>
            </a:pPr>
            <a:r>
              <a:rPr lang="en-US" altLang="zh-CN" sz="1800" dirty="0" smtClean="0">
                <a:solidFill>
                  <a:schemeClr val="accent2"/>
                </a:solidFill>
              </a:rPr>
              <a:t>- Harvard Mark I ...., Aiken</a:t>
            </a:r>
          </a:p>
          <a:p>
            <a:pPr eaLnBrk="1" hangingPunct="1">
              <a:lnSpc>
                <a:spcPct val="100000"/>
              </a:lnSpc>
            </a:pPr>
            <a:r>
              <a:rPr lang="en-US" altLang="zh-CN" sz="2000" dirty="0" smtClean="0"/>
              <a:t>Don</a:t>
            </a:r>
            <a:r>
              <a:rPr lang="en-US" altLang="zh-CN" sz="2000" dirty="0" smtClean="0">
                <a:latin typeface="宋体" pitchFamily="2" charset="-122"/>
              </a:rPr>
              <a:t>’</a:t>
            </a:r>
            <a:r>
              <a:rPr lang="en-US" altLang="zh-CN" sz="2000" dirty="0" smtClean="0"/>
              <a:t>t forget software advances---</a:t>
            </a:r>
            <a:r>
              <a:rPr lang="en-US" altLang="zh-CN" sz="2000" i="1" dirty="0" smtClean="0"/>
              <a:t>Fortran was already done in 1954</a:t>
            </a:r>
            <a:endParaRPr lang="en-US" altLang="zh-CN" sz="2000" dirty="0" smtClean="0"/>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95</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3987">
                                            <p:txEl>
                                              <p:pRg st="0" end="0"/>
                                            </p:txEl>
                                          </p:spTgt>
                                        </p:tgtEl>
                                        <p:attrNameLst>
                                          <p:attrName>style.visibility</p:attrName>
                                        </p:attrNameLst>
                                      </p:cBhvr>
                                      <p:to>
                                        <p:strVal val="visible"/>
                                      </p:to>
                                    </p:set>
                                    <p:anim calcmode="lin" valueType="num">
                                      <p:cBhvr additive="base">
                                        <p:cTn id="7" dur="500" fill="hold"/>
                                        <p:tgtEl>
                                          <p:spTgt spid="5539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39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53987">
                                            <p:txEl>
                                              <p:pRg st="1" end="1"/>
                                            </p:txEl>
                                          </p:spTgt>
                                        </p:tgtEl>
                                        <p:attrNameLst>
                                          <p:attrName>style.visibility</p:attrName>
                                        </p:attrNameLst>
                                      </p:cBhvr>
                                      <p:to>
                                        <p:strVal val="visible"/>
                                      </p:to>
                                    </p:set>
                                    <p:anim calcmode="lin" valueType="num">
                                      <p:cBhvr additive="base">
                                        <p:cTn id="13" dur="500" fill="hold"/>
                                        <p:tgtEl>
                                          <p:spTgt spid="5539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5398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53987">
                                            <p:txEl>
                                              <p:pRg st="2" end="2"/>
                                            </p:txEl>
                                          </p:spTgt>
                                        </p:tgtEl>
                                        <p:attrNameLst>
                                          <p:attrName>style.visibility</p:attrName>
                                        </p:attrNameLst>
                                      </p:cBhvr>
                                      <p:to>
                                        <p:strVal val="visible"/>
                                      </p:to>
                                    </p:set>
                                    <p:anim calcmode="lin" valueType="num">
                                      <p:cBhvr additive="base">
                                        <p:cTn id="17" dur="500" fill="hold"/>
                                        <p:tgtEl>
                                          <p:spTgt spid="55398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5398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53987">
                                            <p:txEl>
                                              <p:pRg st="3" end="3"/>
                                            </p:txEl>
                                          </p:spTgt>
                                        </p:tgtEl>
                                        <p:attrNameLst>
                                          <p:attrName>style.visibility</p:attrName>
                                        </p:attrNameLst>
                                      </p:cBhvr>
                                      <p:to>
                                        <p:strVal val="visible"/>
                                      </p:to>
                                    </p:set>
                                    <p:anim calcmode="lin" valueType="num">
                                      <p:cBhvr additive="base">
                                        <p:cTn id="21" dur="500" fill="hold"/>
                                        <p:tgtEl>
                                          <p:spTgt spid="55398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5398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53987">
                                            <p:txEl>
                                              <p:pRg st="4" end="4"/>
                                            </p:txEl>
                                          </p:spTgt>
                                        </p:tgtEl>
                                        <p:attrNameLst>
                                          <p:attrName>style.visibility</p:attrName>
                                        </p:attrNameLst>
                                      </p:cBhvr>
                                      <p:to>
                                        <p:strVal val="visible"/>
                                      </p:to>
                                    </p:set>
                                    <p:anim calcmode="lin" valueType="num">
                                      <p:cBhvr additive="base">
                                        <p:cTn id="25" dur="500" fill="hold"/>
                                        <p:tgtEl>
                                          <p:spTgt spid="55398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53987">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53987">
                                            <p:txEl>
                                              <p:pRg st="5" end="5"/>
                                            </p:txEl>
                                          </p:spTgt>
                                        </p:tgtEl>
                                        <p:attrNameLst>
                                          <p:attrName>style.visibility</p:attrName>
                                        </p:attrNameLst>
                                      </p:cBhvr>
                                      <p:to>
                                        <p:strVal val="visible"/>
                                      </p:to>
                                    </p:set>
                                    <p:anim calcmode="lin" valueType="num">
                                      <p:cBhvr additive="base">
                                        <p:cTn id="29" dur="500" fill="hold"/>
                                        <p:tgtEl>
                                          <p:spTgt spid="55398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5398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53987">
                                            <p:txEl>
                                              <p:pRg st="6" end="6"/>
                                            </p:txEl>
                                          </p:spTgt>
                                        </p:tgtEl>
                                        <p:attrNameLst>
                                          <p:attrName>style.visibility</p:attrName>
                                        </p:attrNameLst>
                                      </p:cBhvr>
                                      <p:to>
                                        <p:strVal val="visible"/>
                                      </p:to>
                                    </p:set>
                                    <p:anim calcmode="lin" valueType="num">
                                      <p:cBhvr additive="base">
                                        <p:cTn id="35" dur="500" fill="hold"/>
                                        <p:tgtEl>
                                          <p:spTgt spid="553987">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5398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53987">
                                            <p:txEl>
                                              <p:pRg st="7" end="7"/>
                                            </p:txEl>
                                          </p:spTgt>
                                        </p:tgtEl>
                                        <p:attrNameLst>
                                          <p:attrName>style.visibility</p:attrName>
                                        </p:attrNameLst>
                                      </p:cBhvr>
                                      <p:to>
                                        <p:strVal val="visible"/>
                                      </p:to>
                                    </p:set>
                                    <p:anim calcmode="lin" valueType="num">
                                      <p:cBhvr additive="base">
                                        <p:cTn id="41" dur="500" fill="hold"/>
                                        <p:tgtEl>
                                          <p:spTgt spid="553987">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53987">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53987">
                                            <p:txEl>
                                              <p:pRg st="8" end="8"/>
                                            </p:txEl>
                                          </p:spTgt>
                                        </p:tgtEl>
                                        <p:attrNameLst>
                                          <p:attrName>style.visibility</p:attrName>
                                        </p:attrNameLst>
                                      </p:cBhvr>
                                      <p:to>
                                        <p:strVal val="visible"/>
                                      </p:to>
                                    </p:set>
                                    <p:anim calcmode="lin" valueType="num">
                                      <p:cBhvr additive="base">
                                        <p:cTn id="45" dur="500" fill="hold"/>
                                        <p:tgtEl>
                                          <p:spTgt spid="553987">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53987">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53987">
                                            <p:txEl>
                                              <p:pRg st="9" end="9"/>
                                            </p:txEl>
                                          </p:spTgt>
                                        </p:tgtEl>
                                        <p:attrNameLst>
                                          <p:attrName>style.visibility</p:attrName>
                                        </p:attrNameLst>
                                      </p:cBhvr>
                                      <p:to>
                                        <p:strVal val="visible"/>
                                      </p:to>
                                    </p:set>
                                    <p:anim calcmode="lin" valueType="num">
                                      <p:cBhvr additive="base">
                                        <p:cTn id="49" dur="500" fill="hold"/>
                                        <p:tgtEl>
                                          <p:spTgt spid="553987">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53987">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53987">
                                            <p:txEl>
                                              <p:pRg st="10" end="10"/>
                                            </p:txEl>
                                          </p:spTgt>
                                        </p:tgtEl>
                                        <p:attrNameLst>
                                          <p:attrName>style.visibility</p:attrName>
                                        </p:attrNameLst>
                                      </p:cBhvr>
                                      <p:to>
                                        <p:strVal val="visible"/>
                                      </p:to>
                                    </p:set>
                                    <p:anim calcmode="lin" valueType="num">
                                      <p:cBhvr additive="base">
                                        <p:cTn id="53" dur="500" fill="hold"/>
                                        <p:tgtEl>
                                          <p:spTgt spid="553987">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553987">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553987">
                                            <p:txEl>
                                              <p:pRg st="11" end="11"/>
                                            </p:txEl>
                                          </p:spTgt>
                                        </p:tgtEl>
                                        <p:attrNameLst>
                                          <p:attrName>style.visibility</p:attrName>
                                        </p:attrNameLst>
                                      </p:cBhvr>
                                      <p:to>
                                        <p:strVal val="visible"/>
                                      </p:to>
                                    </p:set>
                                    <p:anim calcmode="lin" valueType="num">
                                      <p:cBhvr additive="base">
                                        <p:cTn id="59" dur="500" fill="hold"/>
                                        <p:tgtEl>
                                          <p:spTgt spid="553987">
                                            <p:txEl>
                                              <p:pRg st="11" end="1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53987">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7" grpId="0" build="p"/>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1" name="Rectangle 2"/>
          <p:cNvSpPr>
            <a:spLocks noGrp="1" noChangeArrowheads="1"/>
          </p:cNvSpPr>
          <p:nvPr>
            <p:ph type="title"/>
          </p:nvPr>
        </p:nvSpPr>
        <p:spPr/>
        <p:txBody>
          <a:bodyPr/>
          <a:lstStyle/>
          <a:p>
            <a:pPr eaLnBrk="1" hangingPunct="1"/>
            <a:r>
              <a:rPr lang="en-US" altLang="zh-CN" smtClean="0"/>
              <a:t>Commercialization in the 50s</a:t>
            </a:r>
          </a:p>
        </p:txBody>
      </p:sp>
      <p:sp>
        <p:nvSpPr>
          <p:cNvPr id="555011" name="Rectangle 3"/>
          <p:cNvSpPr>
            <a:spLocks noGrp="1" noChangeArrowheads="1"/>
          </p:cNvSpPr>
          <p:nvPr>
            <p:ph idx="1"/>
          </p:nvPr>
        </p:nvSpPr>
        <p:spPr/>
        <p:txBody>
          <a:bodyPr/>
          <a:lstStyle/>
          <a:p>
            <a:pPr eaLnBrk="1" hangingPunct="1">
              <a:lnSpc>
                <a:spcPct val="100000"/>
              </a:lnSpc>
            </a:pPr>
            <a:r>
              <a:rPr lang="en-US" altLang="zh-CN" sz="2000" dirty="0" smtClean="0"/>
              <a:t>UNIVAC, 1951, the first commercial computer</a:t>
            </a:r>
          </a:p>
          <a:p>
            <a:pPr lvl="1" eaLnBrk="1" hangingPunct="1">
              <a:lnSpc>
                <a:spcPct val="100000"/>
              </a:lnSpc>
            </a:pPr>
            <a:r>
              <a:rPr lang="en-US" altLang="zh-CN" sz="1800" dirty="0" smtClean="0"/>
              <a:t>contract price $400K, actual cost ~$1M, sold 48 copies</a:t>
            </a:r>
          </a:p>
          <a:p>
            <a:pPr eaLnBrk="1" hangingPunct="1">
              <a:lnSpc>
                <a:spcPct val="100000"/>
              </a:lnSpc>
            </a:pPr>
            <a:r>
              <a:rPr lang="en-US" altLang="zh-CN" sz="2000" dirty="0" smtClean="0"/>
              <a:t>IBM 701, 1952, shipped 20 copies</a:t>
            </a:r>
          </a:p>
          <a:p>
            <a:pPr lvl="1" eaLnBrk="1" hangingPunct="1">
              <a:lnSpc>
                <a:spcPct val="100000"/>
              </a:lnSpc>
            </a:pPr>
            <a:r>
              <a:rPr lang="en-US" altLang="zh-CN" sz="1800" i="1" dirty="0" smtClean="0"/>
              <a:t>(www-.</a:t>
            </a:r>
            <a:r>
              <a:rPr lang="en-US" altLang="zh-CN" sz="1800" i="1" dirty="0" err="1" smtClean="0"/>
              <a:t>ibm.com</a:t>
            </a:r>
            <a:r>
              <a:rPr lang="en-US" altLang="zh-CN" sz="1800" i="1" dirty="0" smtClean="0"/>
              <a:t>/</a:t>
            </a:r>
            <a:r>
              <a:rPr lang="en-US" altLang="zh-CN" sz="1800" i="1" dirty="0" err="1" smtClean="0"/>
              <a:t>ibm</a:t>
            </a:r>
            <a:r>
              <a:rPr lang="en-US" altLang="zh-CN" sz="1800" i="1" dirty="0" smtClean="0"/>
              <a:t>/history/exhibits/701/701_customers.html)</a:t>
            </a:r>
          </a:p>
          <a:p>
            <a:pPr lvl="1" eaLnBrk="1" hangingPunct="1">
              <a:lnSpc>
                <a:spcPct val="100000"/>
              </a:lnSpc>
            </a:pPr>
            <a:r>
              <a:rPr lang="en-US" altLang="zh-CN" sz="1800" dirty="0" smtClean="0"/>
              <a:t>leased at $15K per month</a:t>
            </a:r>
          </a:p>
          <a:p>
            <a:pPr eaLnBrk="1" hangingPunct="1">
              <a:lnSpc>
                <a:spcPct val="100000"/>
              </a:lnSpc>
            </a:pPr>
            <a:r>
              <a:rPr lang="en-US" altLang="zh-CN" sz="2000" dirty="0" smtClean="0"/>
              <a:t>IBM 650, 1953, mass produced ~2000 units</a:t>
            </a:r>
          </a:p>
          <a:p>
            <a:pPr lvl="1" eaLnBrk="1" hangingPunct="1">
              <a:lnSpc>
                <a:spcPct val="100000"/>
              </a:lnSpc>
            </a:pPr>
            <a:r>
              <a:rPr lang="en-US" altLang="zh-CN" sz="1800" dirty="0" smtClean="0"/>
              <a:t>$200K ~ 400K</a:t>
            </a:r>
          </a:p>
          <a:p>
            <a:pPr eaLnBrk="1" hangingPunct="1">
              <a:lnSpc>
                <a:spcPct val="100000"/>
              </a:lnSpc>
            </a:pPr>
            <a:r>
              <a:rPr lang="en-US" altLang="zh-CN" sz="2000" dirty="0" smtClean="0"/>
              <a:t>IBM System/360, 1964</a:t>
            </a:r>
          </a:p>
          <a:p>
            <a:pPr lvl="1" eaLnBrk="1" hangingPunct="1">
              <a:lnSpc>
                <a:spcPct val="100000"/>
              </a:lnSpc>
            </a:pPr>
            <a:r>
              <a:rPr lang="en-US" altLang="zh-CN" sz="1800" dirty="0" smtClean="0"/>
              <a:t>a family of binary compatible computer </a:t>
            </a:r>
            <a:r>
              <a:rPr lang="en-US" altLang="zh-CN" sz="1800" i="1" dirty="0" smtClean="0"/>
              <a:t>Redefines Industry!</a:t>
            </a:r>
          </a:p>
          <a:p>
            <a:pPr lvl="1" eaLnBrk="1" hangingPunct="1">
              <a:lnSpc>
                <a:spcPct val="100000"/>
              </a:lnSpc>
              <a:buFont typeface="Wingdings" pitchFamily="2" charset="2"/>
              <a:buNone/>
            </a:pPr>
            <a:r>
              <a:rPr lang="en-US" altLang="zh-CN" sz="1800" i="1" dirty="0" smtClean="0"/>
              <a:t>      before this, IBM had 4 non-compatible lines of computers</a:t>
            </a:r>
          </a:p>
          <a:p>
            <a:pPr lvl="1" eaLnBrk="1" hangingPunct="1">
              <a:lnSpc>
                <a:spcPct val="100000"/>
              </a:lnSpc>
            </a:pPr>
            <a:r>
              <a:rPr lang="en-US" altLang="zh-CN" sz="1800" dirty="0" smtClean="0"/>
              <a:t>19 combinations of varying speed and memory capacity</a:t>
            </a:r>
          </a:p>
          <a:p>
            <a:pPr lvl="1" eaLnBrk="1" hangingPunct="1">
              <a:lnSpc>
                <a:spcPct val="100000"/>
              </a:lnSpc>
              <a:buFont typeface="Wingdings" pitchFamily="2" charset="2"/>
              <a:buNone/>
            </a:pPr>
            <a:r>
              <a:rPr lang="en-US" altLang="zh-CN" sz="1800" dirty="0" smtClean="0"/>
              <a:t>      from $200K ~ $2M</a:t>
            </a:r>
          </a:p>
          <a:p>
            <a:pPr lvl="1" eaLnBrk="1" hangingPunct="1">
              <a:lnSpc>
                <a:spcPct val="100000"/>
              </a:lnSpc>
            </a:pPr>
            <a:r>
              <a:rPr lang="en-US" altLang="zh-CN" sz="1800" dirty="0" smtClean="0"/>
              <a:t> still lives on today as the </a:t>
            </a:r>
            <a:r>
              <a:rPr lang="en-US" altLang="zh-CN" sz="1800" dirty="0" smtClean="0">
                <a:latin typeface="宋体" pitchFamily="2" charset="-122"/>
              </a:rPr>
              <a:t>“</a:t>
            </a:r>
            <a:r>
              <a:rPr lang="en-US" altLang="zh-CN" sz="1800" dirty="0" smtClean="0"/>
              <a:t>highly-profitable</a:t>
            </a:r>
            <a:r>
              <a:rPr lang="en-US" altLang="zh-CN" sz="1800" dirty="0" smtClean="0">
                <a:latin typeface="宋体" pitchFamily="2" charset="-122"/>
              </a:rPr>
              <a:t>”</a:t>
            </a:r>
            <a:r>
              <a:rPr lang="en-US" altLang="zh-CN" sz="1800" dirty="0" smtClean="0"/>
              <a:t> IBM z900 series</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96</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5011">
                                            <p:txEl>
                                              <p:pRg st="0" end="0"/>
                                            </p:txEl>
                                          </p:spTgt>
                                        </p:tgtEl>
                                        <p:attrNameLst>
                                          <p:attrName>style.visibility</p:attrName>
                                        </p:attrNameLst>
                                      </p:cBhvr>
                                      <p:to>
                                        <p:strVal val="visible"/>
                                      </p:to>
                                    </p:set>
                                    <p:anim calcmode="lin" valueType="num">
                                      <p:cBhvr additive="base">
                                        <p:cTn id="7" dur="500" fill="hold"/>
                                        <p:tgtEl>
                                          <p:spTgt spid="5550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501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55011">
                                            <p:txEl>
                                              <p:pRg st="1" end="1"/>
                                            </p:txEl>
                                          </p:spTgt>
                                        </p:tgtEl>
                                        <p:attrNameLst>
                                          <p:attrName>style.visibility</p:attrName>
                                        </p:attrNameLst>
                                      </p:cBhvr>
                                      <p:to>
                                        <p:strVal val="visible"/>
                                      </p:to>
                                    </p:set>
                                    <p:anim calcmode="lin" valueType="num">
                                      <p:cBhvr additive="base">
                                        <p:cTn id="11" dur="500" fill="hold"/>
                                        <p:tgtEl>
                                          <p:spTgt spid="55501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50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55011">
                                            <p:txEl>
                                              <p:pRg st="2" end="2"/>
                                            </p:txEl>
                                          </p:spTgt>
                                        </p:tgtEl>
                                        <p:attrNameLst>
                                          <p:attrName>style.visibility</p:attrName>
                                        </p:attrNameLst>
                                      </p:cBhvr>
                                      <p:to>
                                        <p:strVal val="visible"/>
                                      </p:to>
                                    </p:set>
                                    <p:anim calcmode="lin" valueType="num">
                                      <p:cBhvr additive="base">
                                        <p:cTn id="17" dur="500" fill="hold"/>
                                        <p:tgtEl>
                                          <p:spTgt spid="55501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55011">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55011">
                                            <p:txEl>
                                              <p:pRg st="3" end="3"/>
                                            </p:txEl>
                                          </p:spTgt>
                                        </p:tgtEl>
                                        <p:attrNameLst>
                                          <p:attrName>style.visibility</p:attrName>
                                        </p:attrNameLst>
                                      </p:cBhvr>
                                      <p:to>
                                        <p:strVal val="visible"/>
                                      </p:to>
                                    </p:set>
                                    <p:anim calcmode="lin" valueType="num">
                                      <p:cBhvr additive="base">
                                        <p:cTn id="21" dur="500" fill="hold"/>
                                        <p:tgtEl>
                                          <p:spTgt spid="555011">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55011">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55011">
                                            <p:txEl>
                                              <p:pRg st="4" end="4"/>
                                            </p:txEl>
                                          </p:spTgt>
                                        </p:tgtEl>
                                        <p:attrNameLst>
                                          <p:attrName>style.visibility</p:attrName>
                                        </p:attrNameLst>
                                      </p:cBhvr>
                                      <p:to>
                                        <p:strVal val="visible"/>
                                      </p:to>
                                    </p:set>
                                    <p:anim calcmode="lin" valueType="num">
                                      <p:cBhvr additive="base">
                                        <p:cTn id="25" dur="500" fill="hold"/>
                                        <p:tgtEl>
                                          <p:spTgt spid="55501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550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55011">
                                            <p:txEl>
                                              <p:pRg st="5" end="5"/>
                                            </p:txEl>
                                          </p:spTgt>
                                        </p:tgtEl>
                                        <p:attrNameLst>
                                          <p:attrName>style.visibility</p:attrName>
                                        </p:attrNameLst>
                                      </p:cBhvr>
                                      <p:to>
                                        <p:strVal val="visible"/>
                                      </p:to>
                                    </p:set>
                                    <p:anim calcmode="lin" valueType="num">
                                      <p:cBhvr additive="base">
                                        <p:cTn id="31" dur="500" fill="hold"/>
                                        <p:tgtEl>
                                          <p:spTgt spid="55501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55011">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55011">
                                            <p:txEl>
                                              <p:pRg st="6" end="6"/>
                                            </p:txEl>
                                          </p:spTgt>
                                        </p:tgtEl>
                                        <p:attrNameLst>
                                          <p:attrName>style.visibility</p:attrName>
                                        </p:attrNameLst>
                                      </p:cBhvr>
                                      <p:to>
                                        <p:strVal val="visible"/>
                                      </p:to>
                                    </p:set>
                                    <p:anim calcmode="lin" valueType="num">
                                      <p:cBhvr additive="base">
                                        <p:cTn id="35" dur="500" fill="hold"/>
                                        <p:tgtEl>
                                          <p:spTgt spid="555011">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550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55011">
                                            <p:txEl>
                                              <p:pRg st="7" end="7"/>
                                            </p:txEl>
                                          </p:spTgt>
                                        </p:tgtEl>
                                        <p:attrNameLst>
                                          <p:attrName>style.visibility</p:attrName>
                                        </p:attrNameLst>
                                      </p:cBhvr>
                                      <p:to>
                                        <p:strVal val="visible"/>
                                      </p:to>
                                    </p:set>
                                    <p:anim calcmode="lin" valueType="num">
                                      <p:cBhvr additive="base">
                                        <p:cTn id="41" dur="500" fill="hold"/>
                                        <p:tgtEl>
                                          <p:spTgt spid="555011">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55011">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55011">
                                            <p:txEl>
                                              <p:pRg st="8" end="8"/>
                                            </p:txEl>
                                          </p:spTgt>
                                        </p:tgtEl>
                                        <p:attrNameLst>
                                          <p:attrName>style.visibility</p:attrName>
                                        </p:attrNameLst>
                                      </p:cBhvr>
                                      <p:to>
                                        <p:strVal val="visible"/>
                                      </p:to>
                                    </p:set>
                                    <p:anim calcmode="lin" valueType="num">
                                      <p:cBhvr additive="base">
                                        <p:cTn id="45" dur="500" fill="hold"/>
                                        <p:tgtEl>
                                          <p:spTgt spid="555011">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55011">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55011">
                                            <p:txEl>
                                              <p:pRg st="9" end="9"/>
                                            </p:txEl>
                                          </p:spTgt>
                                        </p:tgtEl>
                                        <p:attrNameLst>
                                          <p:attrName>style.visibility</p:attrName>
                                        </p:attrNameLst>
                                      </p:cBhvr>
                                      <p:to>
                                        <p:strVal val="visible"/>
                                      </p:to>
                                    </p:set>
                                    <p:anim calcmode="lin" valueType="num">
                                      <p:cBhvr additive="base">
                                        <p:cTn id="49" dur="500" fill="hold"/>
                                        <p:tgtEl>
                                          <p:spTgt spid="555011">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55011">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55011">
                                            <p:txEl>
                                              <p:pRg st="10" end="10"/>
                                            </p:txEl>
                                          </p:spTgt>
                                        </p:tgtEl>
                                        <p:attrNameLst>
                                          <p:attrName>style.visibility</p:attrName>
                                        </p:attrNameLst>
                                      </p:cBhvr>
                                      <p:to>
                                        <p:strVal val="visible"/>
                                      </p:to>
                                    </p:set>
                                    <p:anim calcmode="lin" valueType="num">
                                      <p:cBhvr additive="base">
                                        <p:cTn id="53" dur="500" fill="hold"/>
                                        <p:tgtEl>
                                          <p:spTgt spid="555011">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555011">
                                            <p:txEl>
                                              <p:pRg st="10" end="10"/>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55011">
                                            <p:txEl>
                                              <p:pRg st="11" end="11"/>
                                            </p:txEl>
                                          </p:spTgt>
                                        </p:tgtEl>
                                        <p:attrNameLst>
                                          <p:attrName>style.visibility</p:attrName>
                                        </p:attrNameLst>
                                      </p:cBhvr>
                                      <p:to>
                                        <p:strVal val="visible"/>
                                      </p:to>
                                    </p:set>
                                    <p:anim calcmode="lin" valueType="num">
                                      <p:cBhvr additive="base">
                                        <p:cTn id="57" dur="500" fill="hold"/>
                                        <p:tgtEl>
                                          <p:spTgt spid="555011">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555011">
                                            <p:txEl>
                                              <p:pRg st="11" end="11"/>
                                            </p:tx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55011">
                                            <p:txEl>
                                              <p:pRg st="12" end="12"/>
                                            </p:txEl>
                                          </p:spTgt>
                                        </p:tgtEl>
                                        <p:attrNameLst>
                                          <p:attrName>style.visibility</p:attrName>
                                        </p:attrNameLst>
                                      </p:cBhvr>
                                      <p:to>
                                        <p:strVal val="visible"/>
                                      </p:to>
                                    </p:set>
                                    <p:anim calcmode="lin" valueType="num">
                                      <p:cBhvr additive="base">
                                        <p:cTn id="61" dur="500" fill="hold"/>
                                        <p:tgtEl>
                                          <p:spTgt spid="555011">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55011">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011" grpId="0" build="p"/>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5" name="Rectangle 2"/>
          <p:cNvSpPr>
            <a:spLocks noGrp="1" noChangeArrowheads="1"/>
          </p:cNvSpPr>
          <p:nvPr>
            <p:ph type="title"/>
          </p:nvPr>
        </p:nvSpPr>
        <p:spPr/>
        <p:txBody>
          <a:bodyPr/>
          <a:lstStyle/>
          <a:p>
            <a:pPr eaLnBrk="1" hangingPunct="1"/>
            <a:r>
              <a:rPr lang="en-US" altLang="zh-CN" dirty="0" smtClean="0"/>
              <a:t>Cheaper and Faster in 60s and 70s</a:t>
            </a:r>
          </a:p>
        </p:txBody>
      </p:sp>
      <p:sp>
        <p:nvSpPr>
          <p:cNvPr id="556035" name="Rectangle 3"/>
          <p:cNvSpPr>
            <a:spLocks noGrp="1" noChangeArrowheads="1"/>
          </p:cNvSpPr>
          <p:nvPr>
            <p:ph idx="1"/>
          </p:nvPr>
        </p:nvSpPr>
        <p:spPr/>
        <p:txBody>
          <a:bodyPr/>
          <a:lstStyle/>
          <a:p>
            <a:pPr eaLnBrk="1" hangingPunct="1">
              <a:lnSpc>
                <a:spcPct val="100000"/>
              </a:lnSpc>
            </a:pPr>
            <a:r>
              <a:rPr lang="en-US" altLang="zh-CN" sz="2000" dirty="0" smtClean="0"/>
              <a:t>Minicomputers</a:t>
            </a:r>
          </a:p>
          <a:p>
            <a:pPr lvl="1" eaLnBrk="1" hangingPunct="1">
              <a:lnSpc>
                <a:spcPct val="100000"/>
              </a:lnSpc>
            </a:pPr>
            <a:r>
              <a:rPr lang="en-US" altLang="zh-CN" sz="1800" dirty="0" smtClean="0"/>
              <a:t> DEC PDP-8, 1965, $20K, size of large refrigerators</a:t>
            </a:r>
          </a:p>
          <a:p>
            <a:pPr lvl="1" eaLnBrk="1" hangingPunct="1">
              <a:lnSpc>
                <a:spcPct val="100000"/>
              </a:lnSpc>
            </a:pPr>
            <a:r>
              <a:rPr lang="en-US" altLang="zh-CN" sz="1800" dirty="0" smtClean="0"/>
              <a:t> less powerful than </a:t>
            </a:r>
            <a:r>
              <a:rPr lang="en-US" altLang="zh-CN" sz="1800" dirty="0" smtClean="0">
                <a:latin typeface="宋体" pitchFamily="2" charset="-122"/>
              </a:rPr>
              <a:t>“</a:t>
            </a:r>
            <a:r>
              <a:rPr lang="en-US" altLang="zh-CN" sz="1800" dirty="0" smtClean="0"/>
              <a:t>mainframes</a:t>
            </a:r>
            <a:r>
              <a:rPr lang="en-US" altLang="zh-CN" sz="1800" dirty="0" smtClean="0">
                <a:latin typeface="宋体" pitchFamily="2" charset="-122"/>
              </a:rPr>
              <a:t>”</a:t>
            </a:r>
            <a:r>
              <a:rPr lang="en-US" altLang="zh-CN" sz="1800" dirty="0" smtClean="0"/>
              <a:t>, 10x cheaper</a:t>
            </a:r>
          </a:p>
          <a:p>
            <a:pPr lvl="1" eaLnBrk="1" hangingPunct="1">
              <a:lnSpc>
                <a:spcPct val="100000"/>
              </a:lnSpc>
            </a:pPr>
            <a:r>
              <a:rPr lang="en-US" altLang="zh-CN" sz="1800" dirty="0" smtClean="0"/>
              <a:t> Departmental computers, timesharing---PDP-11 and VAXs</a:t>
            </a:r>
          </a:p>
          <a:p>
            <a:pPr lvl="1" eaLnBrk="1" hangingPunct="1">
              <a:lnSpc>
                <a:spcPct val="100000"/>
              </a:lnSpc>
            </a:pPr>
            <a:r>
              <a:rPr lang="en-US" altLang="zh-CN" sz="1800" dirty="0" smtClean="0"/>
              <a:t>enjoyed extreme popularity in the 70s and 80s</a:t>
            </a:r>
          </a:p>
          <a:p>
            <a:pPr eaLnBrk="1" hangingPunct="1">
              <a:lnSpc>
                <a:spcPct val="100000"/>
              </a:lnSpc>
            </a:pPr>
            <a:r>
              <a:rPr lang="en-US" altLang="zh-CN" sz="2000" dirty="0" smtClean="0"/>
              <a:t>Supercomputers</a:t>
            </a:r>
          </a:p>
          <a:p>
            <a:pPr lvl="1" eaLnBrk="1" hangingPunct="1">
              <a:lnSpc>
                <a:spcPct val="100000"/>
              </a:lnSpc>
            </a:pPr>
            <a:r>
              <a:rPr lang="en-US" altLang="zh-CN" sz="1800" dirty="0" smtClean="0"/>
              <a:t> performance at all cost!! (ECL, liquid-cooling, hand-built,...)</a:t>
            </a:r>
          </a:p>
          <a:p>
            <a:pPr lvl="1" eaLnBrk="1" hangingPunct="1">
              <a:lnSpc>
                <a:spcPct val="100000"/>
              </a:lnSpc>
            </a:pPr>
            <a:r>
              <a:rPr lang="en-US" altLang="zh-CN" sz="1800" dirty="0" smtClean="0"/>
              <a:t> Biggest customers: national security, nuclear weapons,</a:t>
            </a:r>
          </a:p>
          <a:p>
            <a:pPr lvl="1" eaLnBrk="1" hangingPunct="1">
              <a:lnSpc>
                <a:spcPct val="100000"/>
              </a:lnSpc>
              <a:buFont typeface="Wingdings" pitchFamily="2" charset="2"/>
              <a:buNone/>
            </a:pPr>
            <a:r>
              <a:rPr lang="en-US" altLang="zh-CN" sz="1800" dirty="0" smtClean="0"/>
              <a:t>       cryptography, (also aerospace, petroleum, automotive,</a:t>
            </a:r>
          </a:p>
          <a:p>
            <a:pPr lvl="1" eaLnBrk="1" hangingPunct="1">
              <a:lnSpc>
                <a:spcPct val="100000"/>
              </a:lnSpc>
              <a:buFont typeface="Wingdings" pitchFamily="2" charset="2"/>
              <a:buNone/>
            </a:pPr>
            <a:r>
              <a:rPr lang="en-US" altLang="zh-CN" sz="1800" dirty="0" smtClean="0"/>
              <a:t>       pharmaceutical, sciences) </a:t>
            </a:r>
            <a:r>
              <a:rPr lang="en-US" altLang="zh-CN" sz="1800" i="1" dirty="0" smtClean="0"/>
              <a:t>check out http://www.top500.org/</a:t>
            </a:r>
          </a:p>
          <a:p>
            <a:pPr lvl="1" eaLnBrk="1" hangingPunct="1">
              <a:lnSpc>
                <a:spcPct val="100000"/>
              </a:lnSpc>
            </a:pPr>
            <a:r>
              <a:rPr lang="en-US" altLang="zh-CN" sz="1800" dirty="0" smtClean="0"/>
              <a:t> Seymour Cray, 1925~1996</a:t>
            </a:r>
          </a:p>
          <a:p>
            <a:pPr lvl="2" eaLnBrk="1" hangingPunct="1">
              <a:lnSpc>
                <a:spcPct val="100000"/>
              </a:lnSpc>
            </a:pPr>
            <a:r>
              <a:rPr lang="en-US" altLang="zh-CN" sz="1800" dirty="0" smtClean="0"/>
              <a:t>worked for UNIVAC initially</a:t>
            </a:r>
          </a:p>
          <a:p>
            <a:pPr lvl="2" eaLnBrk="1" hangingPunct="1">
              <a:lnSpc>
                <a:spcPct val="100000"/>
              </a:lnSpc>
            </a:pPr>
            <a:r>
              <a:rPr lang="en-US" altLang="zh-CN" sz="1800" dirty="0" smtClean="0"/>
              <a:t>later CDC 6600 and 7600, the first supers and pioneered</a:t>
            </a:r>
          </a:p>
          <a:p>
            <a:pPr lvl="2" eaLnBrk="1" hangingPunct="1">
              <a:lnSpc>
                <a:spcPct val="100000"/>
              </a:lnSpc>
            </a:pPr>
            <a:r>
              <a:rPr lang="en-US" altLang="zh-CN" sz="1800" dirty="0" smtClean="0"/>
              <a:t>many of the high-performance techniques in use today</a:t>
            </a:r>
          </a:p>
          <a:p>
            <a:pPr lvl="2" eaLnBrk="1" hangingPunct="1">
              <a:lnSpc>
                <a:spcPct val="100000"/>
              </a:lnSpc>
            </a:pPr>
            <a:r>
              <a:rPr lang="en-US" altLang="zh-CN" sz="1800" dirty="0" smtClean="0"/>
              <a:t>Cray Research Inc. and later Cray Computer Corp</a:t>
            </a:r>
          </a:p>
          <a:p>
            <a:pPr eaLnBrk="1" hangingPunct="1">
              <a:lnSpc>
                <a:spcPct val="100000"/>
              </a:lnSpc>
            </a:pPr>
            <a:endParaRPr lang="en-US" altLang="zh-CN" sz="1700" dirty="0" smtClean="0"/>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97</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6035">
                                            <p:txEl>
                                              <p:pRg st="0" end="0"/>
                                            </p:txEl>
                                          </p:spTgt>
                                        </p:tgtEl>
                                        <p:attrNameLst>
                                          <p:attrName>style.visibility</p:attrName>
                                        </p:attrNameLst>
                                      </p:cBhvr>
                                      <p:to>
                                        <p:strVal val="visible"/>
                                      </p:to>
                                    </p:set>
                                    <p:anim calcmode="lin" valueType="num">
                                      <p:cBhvr additive="base">
                                        <p:cTn id="7" dur="500" fill="hold"/>
                                        <p:tgtEl>
                                          <p:spTgt spid="5560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603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56035">
                                            <p:txEl>
                                              <p:pRg st="1" end="1"/>
                                            </p:txEl>
                                          </p:spTgt>
                                        </p:tgtEl>
                                        <p:attrNameLst>
                                          <p:attrName>style.visibility</p:attrName>
                                        </p:attrNameLst>
                                      </p:cBhvr>
                                      <p:to>
                                        <p:strVal val="visible"/>
                                      </p:to>
                                    </p:set>
                                    <p:anim calcmode="lin" valueType="num">
                                      <p:cBhvr additive="base">
                                        <p:cTn id="11" dur="500" fill="hold"/>
                                        <p:tgtEl>
                                          <p:spTgt spid="55603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603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56035">
                                            <p:txEl>
                                              <p:pRg st="2" end="2"/>
                                            </p:txEl>
                                          </p:spTgt>
                                        </p:tgtEl>
                                        <p:attrNameLst>
                                          <p:attrName>style.visibility</p:attrName>
                                        </p:attrNameLst>
                                      </p:cBhvr>
                                      <p:to>
                                        <p:strVal val="visible"/>
                                      </p:to>
                                    </p:set>
                                    <p:anim calcmode="lin" valueType="num">
                                      <p:cBhvr additive="base">
                                        <p:cTn id="15" dur="500" fill="hold"/>
                                        <p:tgtEl>
                                          <p:spTgt spid="55603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5603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56035">
                                            <p:txEl>
                                              <p:pRg st="3" end="3"/>
                                            </p:txEl>
                                          </p:spTgt>
                                        </p:tgtEl>
                                        <p:attrNameLst>
                                          <p:attrName>style.visibility</p:attrName>
                                        </p:attrNameLst>
                                      </p:cBhvr>
                                      <p:to>
                                        <p:strVal val="visible"/>
                                      </p:to>
                                    </p:set>
                                    <p:anim calcmode="lin" valueType="num">
                                      <p:cBhvr additive="base">
                                        <p:cTn id="19" dur="500" fill="hold"/>
                                        <p:tgtEl>
                                          <p:spTgt spid="55603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5603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56035">
                                            <p:txEl>
                                              <p:pRg st="4" end="4"/>
                                            </p:txEl>
                                          </p:spTgt>
                                        </p:tgtEl>
                                        <p:attrNameLst>
                                          <p:attrName>style.visibility</p:attrName>
                                        </p:attrNameLst>
                                      </p:cBhvr>
                                      <p:to>
                                        <p:strVal val="visible"/>
                                      </p:to>
                                    </p:set>
                                    <p:anim calcmode="lin" valueType="num">
                                      <p:cBhvr additive="base">
                                        <p:cTn id="23" dur="500" fill="hold"/>
                                        <p:tgtEl>
                                          <p:spTgt spid="55603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5603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56035">
                                            <p:txEl>
                                              <p:pRg st="5" end="5"/>
                                            </p:txEl>
                                          </p:spTgt>
                                        </p:tgtEl>
                                        <p:attrNameLst>
                                          <p:attrName>style.visibility</p:attrName>
                                        </p:attrNameLst>
                                      </p:cBhvr>
                                      <p:to>
                                        <p:strVal val="visible"/>
                                      </p:to>
                                    </p:set>
                                    <p:anim calcmode="lin" valueType="num">
                                      <p:cBhvr additive="base">
                                        <p:cTn id="29" dur="500" fill="hold"/>
                                        <p:tgtEl>
                                          <p:spTgt spid="55603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56035">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56035">
                                            <p:txEl>
                                              <p:pRg st="6" end="6"/>
                                            </p:txEl>
                                          </p:spTgt>
                                        </p:tgtEl>
                                        <p:attrNameLst>
                                          <p:attrName>style.visibility</p:attrName>
                                        </p:attrNameLst>
                                      </p:cBhvr>
                                      <p:to>
                                        <p:strVal val="visible"/>
                                      </p:to>
                                    </p:set>
                                    <p:anim calcmode="lin" valueType="num">
                                      <p:cBhvr additive="base">
                                        <p:cTn id="33" dur="500" fill="hold"/>
                                        <p:tgtEl>
                                          <p:spTgt spid="55603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56035">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56035">
                                            <p:txEl>
                                              <p:pRg st="7" end="7"/>
                                            </p:txEl>
                                          </p:spTgt>
                                        </p:tgtEl>
                                        <p:attrNameLst>
                                          <p:attrName>style.visibility</p:attrName>
                                        </p:attrNameLst>
                                      </p:cBhvr>
                                      <p:to>
                                        <p:strVal val="visible"/>
                                      </p:to>
                                    </p:set>
                                    <p:anim calcmode="lin" valueType="num">
                                      <p:cBhvr additive="base">
                                        <p:cTn id="37" dur="500" fill="hold"/>
                                        <p:tgtEl>
                                          <p:spTgt spid="55603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56035">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56035">
                                            <p:txEl>
                                              <p:pRg st="8" end="8"/>
                                            </p:txEl>
                                          </p:spTgt>
                                        </p:tgtEl>
                                        <p:attrNameLst>
                                          <p:attrName>style.visibility</p:attrName>
                                        </p:attrNameLst>
                                      </p:cBhvr>
                                      <p:to>
                                        <p:strVal val="visible"/>
                                      </p:to>
                                    </p:set>
                                    <p:anim calcmode="lin" valueType="num">
                                      <p:cBhvr additive="base">
                                        <p:cTn id="41" dur="500" fill="hold"/>
                                        <p:tgtEl>
                                          <p:spTgt spid="556035">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56035">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56035">
                                            <p:txEl>
                                              <p:pRg st="9" end="9"/>
                                            </p:txEl>
                                          </p:spTgt>
                                        </p:tgtEl>
                                        <p:attrNameLst>
                                          <p:attrName>style.visibility</p:attrName>
                                        </p:attrNameLst>
                                      </p:cBhvr>
                                      <p:to>
                                        <p:strVal val="visible"/>
                                      </p:to>
                                    </p:set>
                                    <p:anim calcmode="lin" valueType="num">
                                      <p:cBhvr additive="base">
                                        <p:cTn id="45" dur="500" fill="hold"/>
                                        <p:tgtEl>
                                          <p:spTgt spid="556035">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56035">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56035">
                                            <p:txEl>
                                              <p:pRg st="10" end="10"/>
                                            </p:txEl>
                                          </p:spTgt>
                                        </p:tgtEl>
                                        <p:attrNameLst>
                                          <p:attrName>style.visibility</p:attrName>
                                        </p:attrNameLst>
                                      </p:cBhvr>
                                      <p:to>
                                        <p:strVal val="visible"/>
                                      </p:to>
                                    </p:set>
                                    <p:anim calcmode="lin" valueType="num">
                                      <p:cBhvr additive="base">
                                        <p:cTn id="49" dur="500" fill="hold"/>
                                        <p:tgtEl>
                                          <p:spTgt spid="556035">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5603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56035">
                                            <p:txEl>
                                              <p:pRg st="11" end="11"/>
                                            </p:txEl>
                                          </p:spTgt>
                                        </p:tgtEl>
                                        <p:attrNameLst>
                                          <p:attrName>style.visibility</p:attrName>
                                        </p:attrNameLst>
                                      </p:cBhvr>
                                      <p:to>
                                        <p:strVal val="visible"/>
                                      </p:to>
                                    </p:set>
                                    <p:anim calcmode="lin" valueType="num">
                                      <p:cBhvr additive="base">
                                        <p:cTn id="55" dur="500" fill="hold"/>
                                        <p:tgtEl>
                                          <p:spTgt spid="556035">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56035">
                                            <p:txEl>
                                              <p:pRg st="11" end="11"/>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56035">
                                            <p:txEl>
                                              <p:pRg st="12" end="12"/>
                                            </p:txEl>
                                          </p:spTgt>
                                        </p:tgtEl>
                                        <p:attrNameLst>
                                          <p:attrName>style.visibility</p:attrName>
                                        </p:attrNameLst>
                                      </p:cBhvr>
                                      <p:to>
                                        <p:strVal val="visible"/>
                                      </p:to>
                                    </p:set>
                                    <p:anim calcmode="lin" valueType="num">
                                      <p:cBhvr additive="base">
                                        <p:cTn id="59" dur="500" fill="hold"/>
                                        <p:tgtEl>
                                          <p:spTgt spid="556035">
                                            <p:txEl>
                                              <p:pRg st="12" end="1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56035">
                                            <p:txEl>
                                              <p:pRg st="12" end="12"/>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56035">
                                            <p:txEl>
                                              <p:pRg st="13" end="13"/>
                                            </p:txEl>
                                          </p:spTgt>
                                        </p:tgtEl>
                                        <p:attrNameLst>
                                          <p:attrName>style.visibility</p:attrName>
                                        </p:attrNameLst>
                                      </p:cBhvr>
                                      <p:to>
                                        <p:strVal val="visible"/>
                                      </p:to>
                                    </p:set>
                                    <p:anim calcmode="lin" valueType="num">
                                      <p:cBhvr additive="base">
                                        <p:cTn id="63" dur="500" fill="hold"/>
                                        <p:tgtEl>
                                          <p:spTgt spid="556035">
                                            <p:txEl>
                                              <p:pRg st="13" end="13"/>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556035">
                                            <p:txEl>
                                              <p:pRg st="13" end="13"/>
                                            </p:tx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6035">
                                            <p:txEl>
                                              <p:pRg st="14" end="14"/>
                                            </p:txEl>
                                          </p:spTgt>
                                        </p:tgtEl>
                                        <p:attrNameLst>
                                          <p:attrName>style.visibility</p:attrName>
                                        </p:attrNameLst>
                                      </p:cBhvr>
                                      <p:to>
                                        <p:strVal val="visible"/>
                                      </p:to>
                                    </p:set>
                                    <p:anim calcmode="lin" valueType="num">
                                      <p:cBhvr additive="base">
                                        <p:cTn id="67" dur="500" fill="hold"/>
                                        <p:tgtEl>
                                          <p:spTgt spid="556035">
                                            <p:txEl>
                                              <p:pRg st="14" end="1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56035">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5" grpId="0" build="p"/>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9" name="Rectangle 2"/>
          <p:cNvSpPr>
            <a:spLocks noGrp="1" noChangeArrowheads="1"/>
          </p:cNvSpPr>
          <p:nvPr>
            <p:ph type="title"/>
          </p:nvPr>
        </p:nvSpPr>
        <p:spPr/>
        <p:txBody>
          <a:bodyPr/>
          <a:lstStyle/>
          <a:p>
            <a:pPr eaLnBrk="1" hangingPunct="1"/>
            <a:r>
              <a:rPr lang="en-US" altLang="zh-CN" dirty="0" smtClean="0"/>
              <a:t>The </a:t>
            </a:r>
            <a:r>
              <a:rPr lang="en-US" altLang="zh-CN" dirty="0" smtClean="0">
                <a:latin typeface="Arial" charset="0"/>
              </a:rPr>
              <a:t>“</a:t>
            </a:r>
            <a:r>
              <a:rPr lang="en-US" altLang="zh-CN" dirty="0" smtClean="0"/>
              <a:t>Killer Micros</a:t>
            </a:r>
            <a:r>
              <a:rPr lang="en-US" altLang="zh-CN" dirty="0" smtClean="0">
                <a:latin typeface="Arial" charset="0"/>
              </a:rPr>
              <a:t>”</a:t>
            </a:r>
            <a:r>
              <a:rPr lang="en-US" altLang="zh-CN" dirty="0" smtClean="0"/>
              <a:t> from 70s and on</a:t>
            </a:r>
          </a:p>
        </p:txBody>
      </p:sp>
      <p:pic>
        <p:nvPicPr>
          <p:cNvPr id="557060" name="Picture 4"/>
          <p:cNvPicPr>
            <a:picLocks noGrp="1" noChangeAspect="1" noChangeArrowheads="1"/>
          </p:cNvPicPr>
          <p:nvPr>
            <p:ph sz="half" idx="1"/>
          </p:nvPr>
        </p:nvPicPr>
        <p:blipFill>
          <a:blip r:embed="rId3" cstate="print"/>
          <a:srcRect/>
          <a:stretch>
            <a:fillRect/>
          </a:stretch>
        </p:blipFill>
        <p:spPr>
          <a:xfrm>
            <a:off x="467544" y="1196752"/>
            <a:ext cx="3343275" cy="4267200"/>
          </a:xfrm>
          <a:noFill/>
        </p:spPr>
      </p:pic>
      <p:sp>
        <p:nvSpPr>
          <p:cNvPr id="557059" name="Rectangle 3"/>
          <p:cNvSpPr>
            <a:spLocks noGrp="1" noChangeArrowheads="1"/>
          </p:cNvSpPr>
          <p:nvPr>
            <p:ph type="body" sz="half" idx="2"/>
          </p:nvPr>
        </p:nvSpPr>
        <p:spPr>
          <a:xfrm>
            <a:off x="3871664" y="2057400"/>
            <a:ext cx="4876800" cy="4267200"/>
          </a:xfrm>
        </p:spPr>
        <p:txBody>
          <a:bodyPr/>
          <a:lstStyle/>
          <a:p>
            <a:pPr eaLnBrk="1" hangingPunct="1">
              <a:lnSpc>
                <a:spcPct val="110000"/>
              </a:lnSpc>
              <a:buClr>
                <a:srgbClr val="FFC000"/>
              </a:buClr>
              <a:buFont typeface="Wingdings" pitchFamily="2" charset="2"/>
              <a:buChar char="n"/>
            </a:pPr>
            <a:r>
              <a:rPr lang="en-US" altLang="zh-CN" sz="2000" b="1" dirty="0"/>
              <a:t>Intel 4004, first single chip CPU</a:t>
            </a:r>
          </a:p>
          <a:p>
            <a:pPr lvl="1" eaLnBrk="1" hangingPunct="1">
              <a:lnSpc>
                <a:spcPct val="110000"/>
              </a:lnSpc>
            </a:pPr>
            <a:r>
              <a:rPr lang="en-US" altLang="zh-CN" sz="1800" dirty="0" smtClean="0"/>
              <a:t> 4-bit processor for a calculator.</a:t>
            </a:r>
          </a:p>
          <a:p>
            <a:pPr lvl="1" eaLnBrk="1" hangingPunct="1">
              <a:lnSpc>
                <a:spcPct val="110000"/>
              </a:lnSpc>
            </a:pPr>
            <a:r>
              <a:rPr lang="en-US" altLang="zh-CN" sz="1800" dirty="0" smtClean="0"/>
              <a:t>1K data memory</a:t>
            </a:r>
          </a:p>
          <a:p>
            <a:pPr lvl="1" eaLnBrk="1" hangingPunct="1">
              <a:lnSpc>
                <a:spcPct val="110000"/>
              </a:lnSpc>
            </a:pPr>
            <a:r>
              <a:rPr lang="en-US" altLang="zh-CN" sz="1800" dirty="0" smtClean="0"/>
              <a:t>4K program memory</a:t>
            </a:r>
          </a:p>
          <a:p>
            <a:pPr lvl="1" eaLnBrk="1" hangingPunct="1">
              <a:lnSpc>
                <a:spcPct val="110000"/>
              </a:lnSpc>
            </a:pPr>
            <a:r>
              <a:rPr lang="en-US" altLang="zh-CN" sz="1800" dirty="0" smtClean="0"/>
              <a:t>2,300 transistors</a:t>
            </a:r>
          </a:p>
          <a:p>
            <a:pPr lvl="1" eaLnBrk="1" hangingPunct="1">
              <a:lnSpc>
                <a:spcPct val="110000"/>
              </a:lnSpc>
            </a:pPr>
            <a:r>
              <a:rPr lang="en-US" altLang="zh-CN" sz="1800" dirty="0" smtClean="0"/>
              <a:t>16-pin DIP package</a:t>
            </a:r>
          </a:p>
          <a:p>
            <a:pPr lvl="1" eaLnBrk="1" hangingPunct="1">
              <a:lnSpc>
                <a:spcPct val="110000"/>
              </a:lnSpc>
            </a:pPr>
            <a:r>
              <a:rPr lang="en-US" altLang="zh-CN" sz="1800" dirty="0" smtClean="0"/>
              <a:t>740kHz (eight clock cycles per</a:t>
            </a:r>
          </a:p>
          <a:p>
            <a:pPr lvl="1" eaLnBrk="1" hangingPunct="1">
              <a:lnSpc>
                <a:spcPct val="110000"/>
              </a:lnSpc>
            </a:pPr>
            <a:r>
              <a:rPr lang="en-US" altLang="zh-CN" sz="1800" dirty="0" smtClean="0"/>
              <a:t>CPU cycle of 10.8 microseconds)</a:t>
            </a:r>
          </a:p>
          <a:p>
            <a:pPr lvl="1" eaLnBrk="1" hangingPunct="1">
              <a:lnSpc>
                <a:spcPct val="110000"/>
              </a:lnSpc>
            </a:pPr>
            <a:r>
              <a:rPr lang="en-US" altLang="zh-CN" sz="1800" dirty="0" smtClean="0"/>
              <a:t>~100K OPs per second</a:t>
            </a:r>
          </a:p>
          <a:p>
            <a:pPr eaLnBrk="1" hangingPunct="1">
              <a:lnSpc>
                <a:spcPct val="110000"/>
              </a:lnSpc>
            </a:pPr>
            <a:endParaRPr lang="en-US" altLang="zh-CN" sz="2000" dirty="0" smtClean="0"/>
          </a:p>
        </p:txBody>
      </p:sp>
      <p:sp>
        <p:nvSpPr>
          <p:cNvPr id="5"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98</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7060">
                                            <p:bg/>
                                          </p:spTgt>
                                        </p:tgtEl>
                                        <p:attrNameLst>
                                          <p:attrName>style.visibility</p:attrName>
                                        </p:attrNameLst>
                                      </p:cBhvr>
                                      <p:to>
                                        <p:strVal val="visible"/>
                                      </p:to>
                                    </p:set>
                                    <p:anim calcmode="lin" valueType="num">
                                      <p:cBhvr additive="base">
                                        <p:cTn id="7" dur="500" fill="hold"/>
                                        <p:tgtEl>
                                          <p:spTgt spid="557060">
                                            <p:bg/>
                                          </p:spTgt>
                                        </p:tgtEl>
                                        <p:attrNameLst>
                                          <p:attrName>ppt_x</p:attrName>
                                        </p:attrNameLst>
                                      </p:cBhvr>
                                      <p:tavLst>
                                        <p:tav tm="0">
                                          <p:val>
                                            <p:strVal val="#ppt_x"/>
                                          </p:val>
                                        </p:tav>
                                        <p:tav tm="100000">
                                          <p:val>
                                            <p:strVal val="#ppt_x"/>
                                          </p:val>
                                        </p:tav>
                                      </p:tavLst>
                                    </p:anim>
                                    <p:anim calcmode="lin" valueType="num">
                                      <p:cBhvr additive="base">
                                        <p:cTn id="8" dur="500" fill="hold"/>
                                        <p:tgtEl>
                                          <p:spTgt spid="557060">
                                            <p:bg/>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57059">
                                            <p:txEl>
                                              <p:pRg st="0" end="0"/>
                                            </p:txEl>
                                          </p:spTgt>
                                        </p:tgtEl>
                                        <p:attrNameLst>
                                          <p:attrName>style.visibility</p:attrName>
                                        </p:attrNameLst>
                                      </p:cBhvr>
                                      <p:to>
                                        <p:strVal val="visible"/>
                                      </p:to>
                                    </p:set>
                                    <p:anim calcmode="lin" valueType="num">
                                      <p:cBhvr additive="base">
                                        <p:cTn id="13" dur="500" fill="hold"/>
                                        <p:tgtEl>
                                          <p:spTgt spid="55705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57059">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57059">
                                            <p:txEl>
                                              <p:pRg st="1" end="1"/>
                                            </p:txEl>
                                          </p:spTgt>
                                        </p:tgtEl>
                                        <p:attrNameLst>
                                          <p:attrName>style.visibility</p:attrName>
                                        </p:attrNameLst>
                                      </p:cBhvr>
                                      <p:to>
                                        <p:strVal val="visible"/>
                                      </p:to>
                                    </p:set>
                                    <p:anim calcmode="lin" valueType="num">
                                      <p:cBhvr additive="base">
                                        <p:cTn id="17" dur="500" fill="hold"/>
                                        <p:tgtEl>
                                          <p:spTgt spid="557059">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57059">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57059">
                                            <p:txEl>
                                              <p:pRg st="2" end="2"/>
                                            </p:txEl>
                                          </p:spTgt>
                                        </p:tgtEl>
                                        <p:attrNameLst>
                                          <p:attrName>style.visibility</p:attrName>
                                        </p:attrNameLst>
                                      </p:cBhvr>
                                      <p:to>
                                        <p:strVal val="visible"/>
                                      </p:to>
                                    </p:set>
                                    <p:anim calcmode="lin" valueType="num">
                                      <p:cBhvr additive="base">
                                        <p:cTn id="21" dur="500" fill="hold"/>
                                        <p:tgtEl>
                                          <p:spTgt spid="557059">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57059">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57059">
                                            <p:txEl>
                                              <p:pRg st="3" end="3"/>
                                            </p:txEl>
                                          </p:spTgt>
                                        </p:tgtEl>
                                        <p:attrNameLst>
                                          <p:attrName>style.visibility</p:attrName>
                                        </p:attrNameLst>
                                      </p:cBhvr>
                                      <p:to>
                                        <p:strVal val="visible"/>
                                      </p:to>
                                    </p:set>
                                    <p:anim calcmode="lin" valueType="num">
                                      <p:cBhvr additive="base">
                                        <p:cTn id="25" dur="500" fill="hold"/>
                                        <p:tgtEl>
                                          <p:spTgt spid="55705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57059">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57059">
                                            <p:txEl>
                                              <p:pRg st="4" end="4"/>
                                            </p:txEl>
                                          </p:spTgt>
                                        </p:tgtEl>
                                        <p:attrNameLst>
                                          <p:attrName>style.visibility</p:attrName>
                                        </p:attrNameLst>
                                      </p:cBhvr>
                                      <p:to>
                                        <p:strVal val="visible"/>
                                      </p:to>
                                    </p:set>
                                    <p:anim calcmode="lin" valueType="num">
                                      <p:cBhvr additive="base">
                                        <p:cTn id="29" dur="500" fill="hold"/>
                                        <p:tgtEl>
                                          <p:spTgt spid="557059">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57059">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57059">
                                            <p:txEl>
                                              <p:pRg st="5" end="5"/>
                                            </p:txEl>
                                          </p:spTgt>
                                        </p:tgtEl>
                                        <p:attrNameLst>
                                          <p:attrName>style.visibility</p:attrName>
                                        </p:attrNameLst>
                                      </p:cBhvr>
                                      <p:to>
                                        <p:strVal val="visible"/>
                                      </p:to>
                                    </p:set>
                                    <p:anim calcmode="lin" valueType="num">
                                      <p:cBhvr additive="base">
                                        <p:cTn id="33" dur="500" fill="hold"/>
                                        <p:tgtEl>
                                          <p:spTgt spid="557059">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57059">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57059">
                                            <p:txEl>
                                              <p:pRg st="6" end="6"/>
                                            </p:txEl>
                                          </p:spTgt>
                                        </p:tgtEl>
                                        <p:attrNameLst>
                                          <p:attrName>style.visibility</p:attrName>
                                        </p:attrNameLst>
                                      </p:cBhvr>
                                      <p:to>
                                        <p:strVal val="visible"/>
                                      </p:to>
                                    </p:set>
                                    <p:anim calcmode="lin" valueType="num">
                                      <p:cBhvr additive="base">
                                        <p:cTn id="37" dur="500" fill="hold"/>
                                        <p:tgtEl>
                                          <p:spTgt spid="55705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57059">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57059">
                                            <p:txEl>
                                              <p:pRg st="7" end="7"/>
                                            </p:txEl>
                                          </p:spTgt>
                                        </p:tgtEl>
                                        <p:attrNameLst>
                                          <p:attrName>style.visibility</p:attrName>
                                        </p:attrNameLst>
                                      </p:cBhvr>
                                      <p:to>
                                        <p:strVal val="visible"/>
                                      </p:to>
                                    </p:set>
                                    <p:anim calcmode="lin" valueType="num">
                                      <p:cBhvr additive="base">
                                        <p:cTn id="41" dur="500" fill="hold"/>
                                        <p:tgtEl>
                                          <p:spTgt spid="557059">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57059">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57059">
                                            <p:txEl>
                                              <p:pRg st="8" end="8"/>
                                            </p:txEl>
                                          </p:spTgt>
                                        </p:tgtEl>
                                        <p:attrNameLst>
                                          <p:attrName>style.visibility</p:attrName>
                                        </p:attrNameLst>
                                      </p:cBhvr>
                                      <p:to>
                                        <p:strVal val="visible"/>
                                      </p:to>
                                    </p:set>
                                    <p:anim calcmode="lin" valueType="num">
                                      <p:cBhvr additive="base">
                                        <p:cTn id="45" dur="500" fill="hold"/>
                                        <p:tgtEl>
                                          <p:spTgt spid="557059">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5705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060" grpId="0" build="p"/>
      <p:bldP spid="557059"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ChangeArrowheads="1"/>
          </p:cNvSpPr>
          <p:nvPr>
            <p:ph type="title"/>
          </p:nvPr>
        </p:nvSpPr>
        <p:spPr/>
        <p:txBody>
          <a:bodyPr/>
          <a:lstStyle/>
          <a:p>
            <a:pPr eaLnBrk="1" hangingPunct="1"/>
            <a:r>
              <a:rPr lang="en-US" altLang="zh-CN" smtClean="0"/>
              <a:t>Intel Itanium 2, 2002</a:t>
            </a:r>
          </a:p>
        </p:txBody>
      </p:sp>
      <p:pic>
        <p:nvPicPr>
          <p:cNvPr id="102405" name="Picture 4"/>
          <p:cNvPicPr>
            <a:picLocks noGrp="1" noChangeAspect="1" noChangeArrowheads="1"/>
          </p:cNvPicPr>
          <p:nvPr>
            <p:ph type="clipArt" sz="half" idx="1"/>
          </p:nvPr>
        </p:nvPicPr>
        <p:blipFill>
          <a:blip r:embed="rId3" cstate="print"/>
          <a:srcRect/>
          <a:stretch>
            <a:fillRect/>
          </a:stretch>
        </p:blipFill>
        <p:spPr>
          <a:xfrm>
            <a:off x="539552" y="1556792"/>
            <a:ext cx="3884612" cy="4159250"/>
          </a:xfrm>
          <a:noFill/>
        </p:spPr>
      </p:pic>
      <p:sp>
        <p:nvSpPr>
          <p:cNvPr id="102404" name="Rectangle 3"/>
          <p:cNvSpPr>
            <a:spLocks noGrp="1" noChangeArrowheads="1"/>
          </p:cNvSpPr>
          <p:nvPr>
            <p:ph type="body" sz="half" idx="2"/>
          </p:nvPr>
        </p:nvSpPr>
        <p:spPr/>
        <p:txBody>
          <a:bodyPr/>
          <a:lstStyle/>
          <a:p>
            <a:pPr eaLnBrk="1" hangingPunct="1">
              <a:lnSpc>
                <a:spcPct val="110000"/>
              </a:lnSpc>
              <a:buClr>
                <a:srgbClr val="FFC000"/>
              </a:buClr>
              <a:buFont typeface="Wingdings" pitchFamily="2" charset="2"/>
              <a:buChar char="n"/>
            </a:pPr>
            <a:r>
              <a:rPr lang="en-US" altLang="zh-CN" sz="2000" b="1" dirty="0"/>
              <a:t>Performance leader </a:t>
            </a:r>
            <a:r>
              <a:rPr lang="en-US" altLang="zh-CN" sz="2000" b="1" dirty="0" smtClean="0"/>
              <a:t>in floating-point </a:t>
            </a:r>
            <a:r>
              <a:rPr lang="en-US" altLang="zh-CN" sz="2000" b="1" dirty="0"/>
              <a:t>apps</a:t>
            </a:r>
          </a:p>
          <a:p>
            <a:pPr lvl="1" eaLnBrk="1" hangingPunct="1">
              <a:lnSpc>
                <a:spcPct val="110000"/>
              </a:lnSpc>
            </a:pPr>
            <a:r>
              <a:rPr lang="en-US" altLang="zh-CN" sz="1800" dirty="0" smtClean="0"/>
              <a:t> 64-bit processor</a:t>
            </a:r>
          </a:p>
          <a:p>
            <a:pPr lvl="1" eaLnBrk="1" hangingPunct="1">
              <a:lnSpc>
                <a:spcPct val="110000"/>
              </a:lnSpc>
            </a:pPr>
            <a:r>
              <a:rPr lang="en-US" altLang="zh-CN" sz="1800" dirty="0" smtClean="0"/>
              <a:t> 3 </a:t>
            </a:r>
            <a:r>
              <a:rPr lang="en-US" altLang="zh-CN" sz="1800" dirty="0" err="1" smtClean="0"/>
              <a:t>MByte</a:t>
            </a:r>
            <a:r>
              <a:rPr lang="en-US" altLang="zh-CN" sz="1800" dirty="0" smtClean="0"/>
              <a:t> in cache!!</a:t>
            </a:r>
          </a:p>
          <a:p>
            <a:pPr lvl="1" eaLnBrk="1" hangingPunct="1">
              <a:lnSpc>
                <a:spcPct val="110000"/>
              </a:lnSpc>
            </a:pPr>
            <a:r>
              <a:rPr lang="en-US" altLang="zh-CN" sz="1800" dirty="0" smtClean="0"/>
              <a:t> 221 million transistors</a:t>
            </a:r>
          </a:p>
          <a:p>
            <a:pPr lvl="1" eaLnBrk="1" hangingPunct="1">
              <a:lnSpc>
                <a:spcPct val="110000"/>
              </a:lnSpc>
            </a:pPr>
            <a:r>
              <a:rPr lang="en-US" altLang="zh-CN" sz="1800" dirty="0" smtClean="0"/>
              <a:t> 1 GHz, issue up to 8</a:t>
            </a:r>
          </a:p>
          <a:p>
            <a:pPr lvl="1" eaLnBrk="1" hangingPunct="1">
              <a:lnSpc>
                <a:spcPct val="110000"/>
              </a:lnSpc>
            </a:pPr>
            <a:r>
              <a:rPr lang="en-US" altLang="zh-CN" sz="1800" dirty="0" smtClean="0"/>
              <a:t>instructions per cycle</a:t>
            </a:r>
          </a:p>
          <a:p>
            <a:pPr eaLnBrk="1" hangingPunct="1">
              <a:lnSpc>
                <a:spcPct val="110000"/>
              </a:lnSpc>
              <a:buClr>
                <a:srgbClr val="FFC000"/>
              </a:buClr>
              <a:buFont typeface="Wingdings" pitchFamily="2" charset="2"/>
              <a:buChar char="n"/>
            </a:pPr>
            <a:r>
              <a:rPr lang="en-US" altLang="zh-CN" sz="2000" b="1" dirty="0"/>
              <a:t>In ~30 years, about 100,000  fold growth in transistor count and performance!</a:t>
            </a:r>
          </a:p>
          <a:p>
            <a:pPr eaLnBrk="1" hangingPunct="1">
              <a:lnSpc>
                <a:spcPct val="110000"/>
              </a:lnSpc>
            </a:pPr>
            <a:endParaRPr lang="en-US" altLang="zh-CN" sz="2000" dirty="0" smtClean="0"/>
          </a:p>
        </p:txBody>
      </p:sp>
      <p:sp>
        <p:nvSpPr>
          <p:cNvPr id="5"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99</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TIMING" val="|11.1|8.2|1.2|18.7|3.4|13|25.7|1.5|10.4|10.6|3.1"/>
</p:tagLst>
</file>

<file path=ppt/theme/theme1.xml><?xml version="1.0" encoding="utf-8"?>
<a:theme xmlns:a="http://schemas.openxmlformats.org/drawingml/2006/main" name="2_nordridesign">
  <a:themeElements>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2_nordridesign">
      <a:majorFont>
        <a:latin typeface="黑体"/>
        <a:ea typeface="宋体"/>
        <a:cs typeface=""/>
      </a:majorFont>
      <a:minorFont>
        <a:latin typeface="黑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2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2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2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10074</TotalTime>
  <Words>6541</Words>
  <Application>Microsoft Office PowerPoint</Application>
  <PresentationFormat>全屏显示(4:3)</PresentationFormat>
  <Paragraphs>1023</Paragraphs>
  <Slides>145</Slides>
  <Notes>108</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4</vt:i4>
      </vt:variant>
      <vt:variant>
        <vt:lpstr>幻灯片标题</vt:lpstr>
      </vt:variant>
      <vt:variant>
        <vt:i4>145</vt:i4>
      </vt:variant>
    </vt:vector>
  </HeadingPairs>
  <TitlesOfParts>
    <vt:vector size="167" baseType="lpstr">
      <vt:lpstr>Helvetica</vt:lpstr>
      <vt:lpstr>华文细黑</vt:lpstr>
      <vt:lpstr>Times</vt:lpstr>
      <vt:lpstr>宋体</vt:lpstr>
      <vt:lpstr>仿宋</vt:lpstr>
      <vt:lpstr>Comic Sans MS</vt:lpstr>
      <vt:lpstr>黑体</vt:lpstr>
      <vt:lpstr>华文新魏</vt:lpstr>
      <vt:lpstr>Agency FB</vt:lpstr>
      <vt:lpstr>Times New Roman</vt:lpstr>
      <vt:lpstr>Wingdings</vt:lpstr>
      <vt:lpstr>Calibri</vt:lpstr>
      <vt:lpstr>Symbol</vt:lpstr>
      <vt:lpstr>微软雅黑</vt:lpstr>
      <vt:lpstr>Verdana</vt:lpstr>
      <vt:lpstr>Arial</vt:lpstr>
      <vt:lpstr>2_nordridesign</vt:lpstr>
      <vt:lpstr>1_nordridesign</vt:lpstr>
      <vt:lpstr>Image</vt:lpstr>
      <vt:lpstr>Clip</vt:lpstr>
      <vt:lpstr>Equation</vt:lpstr>
      <vt:lpstr>CorelDRAW</vt:lpstr>
      <vt:lpstr>PowerPoint 演示文稿</vt:lpstr>
      <vt:lpstr>本章主要内容</vt:lpstr>
      <vt:lpstr>计算机发展简史</vt:lpstr>
      <vt:lpstr>PowerPoint 演示文稿</vt:lpstr>
      <vt:lpstr>最古老的计算工具</vt:lpstr>
      <vt:lpstr>最古老的计算器</vt:lpstr>
      <vt:lpstr>PowerPoint 演示文稿</vt:lpstr>
      <vt:lpstr>1621年冈特计算尺</vt:lpstr>
      <vt:lpstr>达芬奇机械式计算机</vt:lpstr>
      <vt:lpstr>PowerPoint 演示文稿</vt:lpstr>
      <vt:lpstr>1642年 PASCAL(1623)  加法机</vt:lpstr>
      <vt:lpstr>Pascal 机械加法机   1642</vt:lpstr>
      <vt:lpstr>PowerPoint 演示文稿</vt:lpstr>
      <vt:lpstr>1673年  G.Leibnitz乘法机器</vt:lpstr>
      <vt:lpstr>1805 Jacquard </vt:lpstr>
      <vt:lpstr>程序控制思想的萌芽</vt:lpstr>
      <vt:lpstr>PowerPoint 演示文稿</vt:lpstr>
      <vt:lpstr>1821年Babbage差分机</vt:lpstr>
      <vt:lpstr>Difference Engine</vt:lpstr>
      <vt:lpstr> The first programmer Ada Augusta </vt:lpstr>
      <vt:lpstr>Analytical Engine</vt:lpstr>
      <vt:lpstr>Analytical Engine</vt:lpstr>
      <vt:lpstr>Analytical Engine</vt:lpstr>
      <vt:lpstr>1940  Mechanical analog machines Lord Kelvin </vt:lpstr>
      <vt:lpstr>手摇计算机</vt:lpstr>
      <vt:lpstr>PowerPoint 演示文稿</vt:lpstr>
      <vt:lpstr>赫尔曼·霍勒斯制表机</vt:lpstr>
      <vt:lpstr>Punched tape/card</vt:lpstr>
      <vt:lpstr>Punched card</vt:lpstr>
      <vt:lpstr>Punched card Process</vt:lpstr>
      <vt:lpstr>赫尔曼·霍勒斯制表机</vt:lpstr>
      <vt:lpstr>1904年弗莱明发明真空电子二极管</vt:lpstr>
      <vt:lpstr>1906年弗雷斯特发明真空电子三极管</vt:lpstr>
      <vt:lpstr>现代真空电子管</vt:lpstr>
      <vt:lpstr>1938年朱斯的Z系列计算机</vt:lpstr>
      <vt:lpstr>1938年朱斯的Z系列计算机</vt:lpstr>
      <vt:lpstr>1943年英国“巨人”计算机  Colossus</vt:lpstr>
      <vt:lpstr>艾肯的MARK—I</vt:lpstr>
      <vt:lpstr>艾肯的MARK—I</vt:lpstr>
      <vt:lpstr>阿塔纳索夫ABC计算机</vt:lpstr>
      <vt:lpstr>ABC计算机</vt:lpstr>
      <vt:lpstr>PowerPoint 演示文稿</vt:lpstr>
      <vt:lpstr>世界上第一台电子数字计算机</vt:lpstr>
      <vt:lpstr>ENIAC</vt:lpstr>
      <vt:lpstr>ENIAC</vt:lpstr>
      <vt:lpstr>ENIAC</vt:lpstr>
      <vt:lpstr>Vacuum tube in  ENIAC</vt:lpstr>
      <vt:lpstr>Input Pannel (42)</vt:lpstr>
      <vt:lpstr>Programing</vt:lpstr>
      <vt:lpstr>Debug (线路检查)</vt:lpstr>
      <vt:lpstr>7人获先驱奖</vt:lpstr>
      <vt:lpstr>ENIAC的问题</vt:lpstr>
      <vt:lpstr>现代电子计算机之父</vt:lpstr>
      <vt:lpstr>现代计算机理论基础</vt:lpstr>
      <vt:lpstr>布尔代数</vt:lpstr>
      <vt:lpstr>图林机</vt:lpstr>
      <vt:lpstr>Turing Machine, 1936</vt:lpstr>
      <vt:lpstr>1940年 维纳现代计算机五原则</vt:lpstr>
      <vt:lpstr>计算机开关电路</vt:lpstr>
      <vt:lpstr>1946-1959  第一代电子管计算机时代</vt:lpstr>
      <vt:lpstr>存储器的出现</vt:lpstr>
      <vt:lpstr>比尔·盖茨曾说过</vt:lpstr>
      <vt:lpstr>高级语言的出现</vt:lpstr>
      <vt:lpstr>1959-1964 晶体管造就第二代计算机</vt:lpstr>
      <vt:lpstr>八叛逆</vt:lpstr>
      <vt:lpstr>1959-1964 晶体管造就第二代计算机</vt:lpstr>
      <vt:lpstr>1959-1964 晶体管造就第二代计算机</vt:lpstr>
      <vt:lpstr>1964-1970  第三代计算机</vt:lpstr>
      <vt:lpstr>世纪豪赌 IBM S/360</vt:lpstr>
      <vt:lpstr>1970至今  第四代计算机</vt:lpstr>
      <vt:lpstr>霍夫和Intel 4004 </vt:lpstr>
      <vt:lpstr>Intel 4004</vt:lpstr>
      <vt:lpstr>Intel 8008</vt:lpstr>
      <vt:lpstr>8080 第二代微处理器</vt:lpstr>
      <vt:lpstr>Z80微处理器 </vt:lpstr>
      <vt:lpstr>Intel 8086  第三代微处理器</vt:lpstr>
      <vt:lpstr>第一台微型计算机：Altair 8800 </vt:lpstr>
      <vt:lpstr>Altair 8800</vt:lpstr>
      <vt:lpstr>Apple</vt:lpstr>
      <vt:lpstr>1981-PC元年</vt:lpstr>
      <vt:lpstr>计算机的发展日新月异</vt:lpstr>
      <vt:lpstr>PowerPoint 演示文稿</vt:lpstr>
      <vt:lpstr>计算机的发展日新月异</vt:lpstr>
      <vt:lpstr>History of Intel® CPU</vt:lpstr>
      <vt:lpstr>第一代计算机</vt:lpstr>
      <vt:lpstr>第二代计算机</vt:lpstr>
      <vt:lpstr>第三代计算机</vt:lpstr>
      <vt:lpstr>第四代计算机</vt:lpstr>
      <vt:lpstr>计算机发展的趋势</vt:lpstr>
      <vt:lpstr>计算机发展的6个规律</vt:lpstr>
      <vt:lpstr>新摩尔定理</vt:lpstr>
      <vt:lpstr>1965年 Moore’s Law</vt:lpstr>
      <vt:lpstr>计算设备体积随着半导体工业发展呈指数式缩小</vt:lpstr>
      <vt:lpstr>近100年技术的变革</vt:lpstr>
      <vt:lpstr>Proliferation in 40s and 50s</vt:lpstr>
      <vt:lpstr>Commercialization in the 50s</vt:lpstr>
      <vt:lpstr>Cheaper and Faster in 60s and 70s</vt:lpstr>
      <vt:lpstr>The “Killer Micros” from 70s and on</vt:lpstr>
      <vt:lpstr>Intel Itanium 2, 2002</vt:lpstr>
      <vt:lpstr>我国计算机技术的发展</vt:lpstr>
      <vt:lpstr>PowerPoint 演示文稿</vt:lpstr>
      <vt:lpstr>本章主要内容</vt:lpstr>
      <vt:lpstr>计算机硬件系统</vt:lpstr>
      <vt:lpstr> What is a computer ?</vt:lpstr>
      <vt:lpstr>What is a Computer?</vt:lpstr>
      <vt:lpstr>冯诺依曼思想</vt:lpstr>
      <vt:lpstr>计算机硬件系统的组成</vt:lpstr>
      <vt:lpstr>Von Neumann</vt:lpstr>
      <vt:lpstr>PowerPoint 演示文稿</vt:lpstr>
      <vt:lpstr>硬件：对数字操作的机器系统</vt:lpstr>
      <vt:lpstr>数字技术的三分天下</vt:lpstr>
      <vt:lpstr>IA-32</vt:lpstr>
      <vt:lpstr>IA-32</vt:lpstr>
      <vt:lpstr>X86-64</vt:lpstr>
      <vt:lpstr>计算机软件系统</vt:lpstr>
      <vt:lpstr>Operating Systems</vt:lpstr>
      <vt:lpstr>Operating Systems</vt:lpstr>
      <vt:lpstr>Operating Systems</vt:lpstr>
      <vt:lpstr>PowerPoint 演示文稿</vt:lpstr>
      <vt:lpstr>Utilities</vt:lpstr>
      <vt:lpstr>GNU</vt:lpstr>
      <vt:lpstr>The C Programming Language</vt:lpstr>
      <vt:lpstr>The C Programming Language</vt:lpstr>
      <vt:lpstr>本章主要内容</vt:lpstr>
      <vt:lpstr>PowerPoint 演示文稿</vt:lpstr>
      <vt:lpstr>Machine Structure</vt:lpstr>
      <vt:lpstr>Future of Computers</vt:lpstr>
      <vt:lpstr>本章主要内容</vt:lpstr>
      <vt:lpstr>计算机系统的性能评价</vt:lpstr>
      <vt:lpstr>数据总线宽度</vt:lpstr>
      <vt:lpstr>存储器容量和带宽</vt:lpstr>
      <vt:lpstr>CPU时间（时间指标）</vt:lpstr>
      <vt:lpstr>CPI  (Clock cycles Per Instruction)</vt:lpstr>
      <vt:lpstr>ADD</vt:lpstr>
      <vt:lpstr>MOV</vt:lpstr>
      <vt:lpstr>MUL DIV</vt:lpstr>
      <vt:lpstr>CPI  (Clock cycles Per Instruction)</vt:lpstr>
      <vt:lpstr>MIPS   (Million Instructions  Per Second) </vt:lpstr>
      <vt:lpstr>PowerPoint 演示文稿</vt:lpstr>
      <vt:lpstr>MFLOPS   (Million Floating-Point Operations Per Second) </vt:lpstr>
      <vt:lpstr>天河----全球超级计算机500强之首</vt:lpstr>
      <vt:lpstr>benchmark</vt:lpstr>
      <vt:lpstr>关于计算机系统的性能评价的思考</vt:lpstr>
      <vt:lpstr>课后作业</vt:lpstr>
      <vt:lpstr>PowerPoint 演示文稿</vt:lpstr>
    </vt:vector>
  </TitlesOfParts>
  <Company>NordriDesign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NordriDesign</dc:creator>
  <cp:keywords>ppt幻灯设计/ppt模板设计</cp:keywords>
  <dc:description>nordridesign.com</dc:description>
  <cp:lastModifiedBy>tanzhihu</cp:lastModifiedBy>
  <cp:revision>667</cp:revision>
  <dcterms:created xsi:type="dcterms:W3CDTF">2009-09-14T03:13:49Z</dcterms:created>
  <dcterms:modified xsi:type="dcterms:W3CDTF">2016-10-13T00:33:59Z</dcterms:modified>
</cp:coreProperties>
</file>